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63" r:id="rId3"/>
    <p:sldId id="265" r:id="rId4"/>
    <p:sldId id="300" r:id="rId5"/>
    <p:sldId id="322" r:id="rId6"/>
    <p:sldId id="298" r:id="rId7"/>
    <p:sldId id="299" r:id="rId8"/>
    <p:sldId id="301" r:id="rId9"/>
    <p:sldId id="302" r:id="rId10"/>
    <p:sldId id="307" r:id="rId11"/>
    <p:sldId id="305" r:id="rId12"/>
    <p:sldId id="304" r:id="rId13"/>
    <p:sldId id="308" r:id="rId14"/>
    <p:sldId id="309" r:id="rId15"/>
    <p:sldId id="310" r:id="rId16"/>
    <p:sldId id="311" r:id="rId17"/>
    <p:sldId id="312" r:id="rId18"/>
    <p:sldId id="313" r:id="rId19"/>
    <p:sldId id="314" r:id="rId20"/>
    <p:sldId id="315" r:id="rId21"/>
    <p:sldId id="316" r:id="rId22"/>
    <p:sldId id="317" r:id="rId23"/>
    <p:sldId id="318" r:id="rId24"/>
    <p:sldId id="320" r:id="rId25"/>
    <p:sldId id="321"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456"/>
    <p:restoredTop sz="96006"/>
  </p:normalViewPr>
  <p:slideViewPr>
    <p:cSldViewPr snapToGrid="0" snapToObjects="1">
      <p:cViewPr>
        <p:scale>
          <a:sx n="135" d="100"/>
          <a:sy n="135" d="100"/>
        </p:scale>
        <p:origin x="-672" y="-13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uchra BOUIHI" userId="22168daa65653cb5" providerId="LiveId" clId="{BECF8D20-CDAF-4C49-BFFB-BBBC55DDEFAD}"/>
    <pc:docChg chg="undo redo custSel addSld delSld modSld sldOrd">
      <pc:chgData name="Bouchra BOUIHI" userId="22168daa65653cb5" providerId="LiveId" clId="{BECF8D20-CDAF-4C49-BFFB-BBBC55DDEFAD}" dt="2023-04-04T14:33:12.793" v="4980" actId="20577"/>
      <pc:docMkLst>
        <pc:docMk/>
      </pc:docMkLst>
      <pc:sldChg chg="addSp delSp modSp mod">
        <pc:chgData name="Bouchra BOUIHI" userId="22168daa65653cb5" providerId="LiveId" clId="{BECF8D20-CDAF-4C49-BFFB-BBBC55DDEFAD}" dt="2023-03-27T14:29:34.281" v="1877" actId="207"/>
        <pc:sldMkLst>
          <pc:docMk/>
          <pc:sldMk cId="3900052904" sldId="257"/>
        </pc:sldMkLst>
        <pc:spChg chg="mod">
          <ac:chgData name="Bouchra BOUIHI" userId="22168daa65653cb5" providerId="LiveId" clId="{BECF8D20-CDAF-4C49-BFFB-BBBC55DDEFAD}" dt="2023-03-27T14:29:06.668" v="1870" actId="207"/>
          <ac:spMkLst>
            <pc:docMk/>
            <pc:sldMk cId="3900052904" sldId="257"/>
            <ac:spMk id="2" creationId="{1DF7107E-B80A-B346-8ABB-5CAB3DBC1697}"/>
          </ac:spMkLst>
        </pc:spChg>
        <pc:spChg chg="mod">
          <ac:chgData name="Bouchra BOUIHI" userId="22168daa65653cb5" providerId="LiveId" clId="{BECF8D20-CDAF-4C49-BFFB-BBBC55DDEFAD}" dt="2023-03-27T14:29:34.281" v="1877" actId="207"/>
          <ac:spMkLst>
            <pc:docMk/>
            <pc:sldMk cId="3900052904" sldId="257"/>
            <ac:spMk id="7" creationId="{C9DA24CD-91BA-0847-BF82-293600CDB6FC}"/>
          </ac:spMkLst>
        </pc:spChg>
        <pc:spChg chg="mod">
          <ac:chgData name="Bouchra BOUIHI" userId="22168daa65653cb5" providerId="LiveId" clId="{BECF8D20-CDAF-4C49-BFFB-BBBC55DDEFAD}" dt="2023-03-27T14:29:28.687" v="1875" actId="207"/>
          <ac:spMkLst>
            <pc:docMk/>
            <pc:sldMk cId="3900052904" sldId="257"/>
            <ac:spMk id="10" creationId="{D72893E6-B188-1E4D-A994-82EAE8D97E47}"/>
          </ac:spMkLst>
        </pc:spChg>
        <pc:picChg chg="add del mod">
          <ac:chgData name="Bouchra BOUIHI" userId="22168daa65653cb5" providerId="LiveId" clId="{BECF8D20-CDAF-4C49-BFFB-BBBC55DDEFAD}" dt="2023-03-27T10:27:19.244" v="124" actId="478"/>
          <ac:picMkLst>
            <pc:docMk/>
            <pc:sldMk cId="3900052904" sldId="257"/>
            <ac:picMk id="5" creationId="{17F15F45-7A65-DC07-6458-EED92FB79AA6}"/>
          </ac:picMkLst>
        </pc:picChg>
        <pc:picChg chg="add mod">
          <ac:chgData name="Bouchra BOUIHI" userId="22168daa65653cb5" providerId="LiveId" clId="{BECF8D20-CDAF-4C49-BFFB-BBBC55DDEFAD}" dt="2023-03-27T10:28:20.846" v="132" actId="1076"/>
          <ac:picMkLst>
            <pc:docMk/>
            <pc:sldMk cId="3900052904" sldId="257"/>
            <ac:picMk id="9" creationId="{52C27997-ABF9-EDCC-651B-8BD5D2AC586A}"/>
          </ac:picMkLst>
        </pc:picChg>
        <pc:picChg chg="add mod">
          <ac:chgData name="Bouchra BOUIHI" userId="22168daa65653cb5" providerId="LiveId" clId="{BECF8D20-CDAF-4C49-BFFB-BBBC55DDEFAD}" dt="2023-03-27T13:33:33.016" v="1219" actId="14100"/>
          <ac:picMkLst>
            <pc:docMk/>
            <pc:sldMk cId="3900052904" sldId="257"/>
            <ac:picMk id="12" creationId="{46F29820-8C05-70CA-6E5E-A0521EBD46F3}"/>
          </ac:picMkLst>
        </pc:picChg>
      </pc:sldChg>
      <pc:sldChg chg="modSp mod">
        <pc:chgData name="Bouchra BOUIHI" userId="22168daa65653cb5" providerId="LiveId" clId="{BECF8D20-CDAF-4C49-BFFB-BBBC55DDEFAD}" dt="2023-03-27T14:29:57.113" v="1879" actId="207"/>
        <pc:sldMkLst>
          <pc:docMk/>
          <pc:sldMk cId="549874601" sldId="263"/>
        </pc:sldMkLst>
        <pc:spChg chg="mod">
          <ac:chgData name="Bouchra BOUIHI" userId="22168daa65653cb5" providerId="LiveId" clId="{BECF8D20-CDAF-4C49-BFFB-BBBC55DDEFAD}" dt="2023-03-27T09:57:28.015" v="52" actId="20577"/>
          <ac:spMkLst>
            <pc:docMk/>
            <pc:sldMk cId="549874601" sldId="263"/>
            <ac:spMk id="2" creationId="{1DF7107E-B80A-B346-8ABB-5CAB3DBC1697}"/>
          </ac:spMkLst>
        </pc:spChg>
        <pc:spChg chg="mod">
          <ac:chgData name="Bouchra BOUIHI" userId="22168daa65653cb5" providerId="LiveId" clId="{BECF8D20-CDAF-4C49-BFFB-BBBC55DDEFAD}" dt="2023-03-27T14:29:41.563" v="1878" actId="207"/>
          <ac:spMkLst>
            <pc:docMk/>
            <pc:sldMk cId="549874601" sldId="263"/>
            <ac:spMk id="6" creationId="{3845D948-5227-1243-B7EE-09DE113BEFF0}"/>
          </ac:spMkLst>
        </pc:spChg>
        <pc:spChg chg="mod">
          <ac:chgData name="Bouchra BOUIHI" userId="22168daa65653cb5" providerId="LiveId" clId="{BECF8D20-CDAF-4C49-BFFB-BBBC55DDEFAD}" dt="2023-03-27T14:29:57.113" v="1879" actId="207"/>
          <ac:spMkLst>
            <pc:docMk/>
            <pc:sldMk cId="549874601" sldId="263"/>
            <ac:spMk id="7" creationId="{C9DA24CD-91BA-0847-BF82-293600CDB6FC}"/>
          </ac:spMkLst>
        </pc:spChg>
      </pc:sldChg>
      <pc:sldChg chg="addSp delSp modSp mod setBg">
        <pc:chgData name="Bouchra BOUIHI" userId="22168daa65653cb5" providerId="LiveId" clId="{BECF8D20-CDAF-4C49-BFFB-BBBC55DDEFAD}" dt="2023-03-27T21:25:36.807" v="2771" actId="20577"/>
        <pc:sldMkLst>
          <pc:docMk/>
          <pc:sldMk cId="3536648674" sldId="265"/>
        </pc:sldMkLst>
        <pc:spChg chg="mod">
          <ac:chgData name="Bouchra BOUIHI" userId="22168daa65653cb5" providerId="LiveId" clId="{BECF8D20-CDAF-4C49-BFFB-BBBC55DDEFAD}" dt="2023-03-27T21:25:36.807" v="2771" actId="20577"/>
          <ac:spMkLst>
            <pc:docMk/>
            <pc:sldMk cId="3536648674" sldId="265"/>
            <ac:spMk id="3" creationId="{04B39624-6150-3448-BFF8-D30ED53E5B01}"/>
          </ac:spMkLst>
        </pc:spChg>
        <pc:spChg chg="mod">
          <ac:chgData name="Bouchra BOUIHI" userId="22168daa65653cb5" providerId="LiveId" clId="{BECF8D20-CDAF-4C49-BFFB-BBBC55DDEFAD}" dt="2023-03-27T14:30:04.552" v="1880" actId="207"/>
          <ac:spMkLst>
            <pc:docMk/>
            <pc:sldMk cId="3536648674" sldId="265"/>
            <ac:spMk id="4" creationId="{0E4B96A4-2383-2E4D-BE0B-BC97A34A24C6}"/>
          </ac:spMkLst>
        </pc:spChg>
        <pc:spChg chg="mod">
          <ac:chgData name="Bouchra BOUIHI" userId="22168daa65653cb5" providerId="LiveId" clId="{BECF8D20-CDAF-4C49-BFFB-BBBC55DDEFAD}" dt="2023-03-27T14:28:45.885" v="1867" actId="207"/>
          <ac:spMkLst>
            <pc:docMk/>
            <pc:sldMk cId="3536648674" sldId="265"/>
            <ac:spMk id="5" creationId="{EF3D848D-59FF-3046-AD89-EC7DEFFD6854}"/>
          </ac:spMkLst>
        </pc:spChg>
        <pc:spChg chg="mod">
          <ac:chgData name="Bouchra BOUIHI" userId="22168daa65653cb5" providerId="LiveId" clId="{BECF8D20-CDAF-4C49-BFFB-BBBC55DDEFAD}" dt="2023-03-27T10:44:10.425" v="205" actId="1035"/>
          <ac:spMkLst>
            <pc:docMk/>
            <pc:sldMk cId="3536648674" sldId="265"/>
            <ac:spMk id="6" creationId="{3845D948-5227-1243-B7EE-09DE113BEFF0}"/>
          </ac:spMkLst>
        </pc:spChg>
        <pc:spChg chg="mod">
          <ac:chgData name="Bouchra BOUIHI" userId="22168daa65653cb5" providerId="LiveId" clId="{BECF8D20-CDAF-4C49-BFFB-BBBC55DDEFAD}" dt="2023-03-27T14:28:55.151" v="1869" actId="207"/>
          <ac:spMkLst>
            <pc:docMk/>
            <pc:sldMk cId="3536648674" sldId="265"/>
            <ac:spMk id="7" creationId="{C9DA24CD-91BA-0847-BF82-293600CDB6FC}"/>
          </ac:spMkLst>
        </pc:spChg>
        <pc:spChg chg="del">
          <ac:chgData name="Bouchra BOUIHI" userId="22168daa65653cb5" providerId="LiveId" clId="{BECF8D20-CDAF-4C49-BFFB-BBBC55DDEFAD}" dt="2023-03-27T14:30:07.713" v="1881" actId="478"/>
          <ac:spMkLst>
            <pc:docMk/>
            <pc:sldMk cId="3536648674" sldId="265"/>
            <ac:spMk id="8" creationId="{C79E7E94-3E26-6048-B188-1CA0C44903DB}"/>
          </ac:spMkLst>
        </pc:spChg>
        <pc:spChg chg="add del">
          <ac:chgData name="Bouchra BOUIHI" userId="22168daa65653cb5" providerId="LiveId" clId="{BECF8D20-CDAF-4C49-BFFB-BBBC55DDEFAD}" dt="2023-03-27T10:43:05.523" v="146" actId="478"/>
          <ac:spMkLst>
            <pc:docMk/>
            <pc:sldMk cId="3536648674" sldId="265"/>
            <ac:spMk id="12" creationId="{3C885F64-0FA6-2147-919D-2524E51A58F6}"/>
          </ac:spMkLst>
        </pc:spChg>
        <pc:spChg chg="add del">
          <ac:chgData name="Bouchra BOUIHI" userId="22168daa65653cb5" providerId="LiveId" clId="{BECF8D20-CDAF-4C49-BFFB-BBBC55DDEFAD}" dt="2023-03-27T11:28:52.042" v="288"/>
          <ac:spMkLst>
            <pc:docMk/>
            <pc:sldMk cId="3536648674" sldId="265"/>
            <ac:spMk id="15" creationId="{538FDA5C-F34A-D322-5123-47563AC92200}"/>
          </ac:spMkLst>
        </pc:spChg>
        <pc:spChg chg="add del mod">
          <ac:chgData name="Bouchra BOUIHI" userId="22168daa65653cb5" providerId="LiveId" clId="{BECF8D20-CDAF-4C49-BFFB-BBBC55DDEFAD}" dt="2023-03-27T11:28:51.742" v="287"/>
          <ac:spMkLst>
            <pc:docMk/>
            <pc:sldMk cId="3536648674" sldId="265"/>
            <ac:spMk id="16" creationId="{8051AE55-EB35-7D29-159F-EC6CFA2B9388}"/>
          </ac:spMkLst>
        </pc:spChg>
        <pc:spChg chg="add del mod">
          <ac:chgData name="Bouchra BOUIHI" userId="22168daa65653cb5" providerId="LiveId" clId="{BECF8D20-CDAF-4C49-BFFB-BBBC55DDEFAD}" dt="2023-03-27T11:29:10.925" v="294"/>
          <ac:spMkLst>
            <pc:docMk/>
            <pc:sldMk cId="3536648674" sldId="265"/>
            <ac:spMk id="17" creationId="{C664486A-7C5E-9423-994B-C2EC05D79FFC}"/>
          </ac:spMkLst>
        </pc:spChg>
        <pc:spChg chg="add mod">
          <ac:chgData name="Bouchra BOUIHI" userId="22168daa65653cb5" providerId="LiveId" clId="{BECF8D20-CDAF-4C49-BFFB-BBBC55DDEFAD}" dt="2023-03-27T14:30:14.612" v="1883" actId="1076"/>
          <ac:spMkLst>
            <pc:docMk/>
            <pc:sldMk cId="3536648674" sldId="265"/>
            <ac:spMk id="18" creationId="{D81CB321-9F58-52C2-FF26-3F12DC4BD085}"/>
          </ac:spMkLst>
        </pc:spChg>
        <pc:picChg chg="add del mod">
          <ac:chgData name="Bouchra BOUIHI" userId="22168daa65653cb5" providerId="LiveId" clId="{BECF8D20-CDAF-4C49-BFFB-BBBC55DDEFAD}" dt="2023-03-27T10:42:43.271" v="144" actId="478"/>
          <ac:picMkLst>
            <pc:docMk/>
            <pc:sldMk cId="3536648674" sldId="265"/>
            <ac:picMk id="10" creationId="{C3F81CC4-AA61-9D27-119B-281A636A1CDF}"/>
          </ac:picMkLst>
        </pc:picChg>
        <pc:picChg chg="add mod">
          <ac:chgData name="Bouchra BOUIHI" userId="22168daa65653cb5" providerId="LiveId" clId="{BECF8D20-CDAF-4C49-BFFB-BBBC55DDEFAD}" dt="2023-03-27T10:45:00.800" v="247" actId="1076"/>
          <ac:picMkLst>
            <pc:docMk/>
            <pc:sldMk cId="3536648674" sldId="265"/>
            <ac:picMk id="14" creationId="{9334AD35-4A0F-FF07-4708-9741FFF3E94E}"/>
          </ac:picMkLst>
        </pc:picChg>
      </pc:sldChg>
      <pc:sldChg chg="del">
        <pc:chgData name="Bouchra BOUIHI" userId="22168daa65653cb5" providerId="LiveId" clId="{BECF8D20-CDAF-4C49-BFFB-BBBC55DDEFAD}" dt="2023-03-27T14:32:00.496" v="1903" actId="47"/>
        <pc:sldMkLst>
          <pc:docMk/>
          <pc:sldMk cId="4143090565" sldId="266"/>
        </pc:sldMkLst>
      </pc:sldChg>
      <pc:sldChg chg="del">
        <pc:chgData name="Bouchra BOUIHI" userId="22168daa65653cb5" providerId="LiveId" clId="{BECF8D20-CDAF-4C49-BFFB-BBBC55DDEFAD}" dt="2023-03-27T14:32:00.648" v="1904" actId="47"/>
        <pc:sldMkLst>
          <pc:docMk/>
          <pc:sldMk cId="1542251743" sldId="267"/>
        </pc:sldMkLst>
      </pc:sldChg>
      <pc:sldChg chg="del">
        <pc:chgData name="Bouchra BOUIHI" userId="22168daa65653cb5" providerId="LiveId" clId="{BECF8D20-CDAF-4C49-BFFB-BBBC55DDEFAD}" dt="2023-03-27T14:32:01.743" v="1905" actId="47"/>
        <pc:sldMkLst>
          <pc:docMk/>
          <pc:sldMk cId="4032272531" sldId="269"/>
        </pc:sldMkLst>
      </pc:sldChg>
      <pc:sldChg chg="del">
        <pc:chgData name="Bouchra BOUIHI" userId="22168daa65653cb5" providerId="LiveId" clId="{BECF8D20-CDAF-4C49-BFFB-BBBC55DDEFAD}" dt="2023-03-27T14:32:02.289" v="1906" actId="47"/>
        <pc:sldMkLst>
          <pc:docMk/>
          <pc:sldMk cId="2626728759" sldId="270"/>
        </pc:sldMkLst>
      </pc:sldChg>
      <pc:sldChg chg="del">
        <pc:chgData name="Bouchra BOUIHI" userId="22168daa65653cb5" providerId="LiveId" clId="{BECF8D20-CDAF-4C49-BFFB-BBBC55DDEFAD}" dt="2023-03-27T14:32:04.127" v="1907" actId="47"/>
        <pc:sldMkLst>
          <pc:docMk/>
          <pc:sldMk cId="2705507320" sldId="271"/>
        </pc:sldMkLst>
      </pc:sldChg>
      <pc:sldChg chg="del">
        <pc:chgData name="Bouchra BOUIHI" userId="22168daa65653cb5" providerId="LiveId" clId="{BECF8D20-CDAF-4C49-BFFB-BBBC55DDEFAD}" dt="2023-03-27T14:32:04.760" v="1908" actId="47"/>
        <pc:sldMkLst>
          <pc:docMk/>
          <pc:sldMk cId="2571648617" sldId="273"/>
        </pc:sldMkLst>
      </pc:sldChg>
      <pc:sldChg chg="del">
        <pc:chgData name="Bouchra BOUIHI" userId="22168daa65653cb5" providerId="LiveId" clId="{BECF8D20-CDAF-4C49-BFFB-BBBC55DDEFAD}" dt="2023-03-27T14:32:05.393" v="1909" actId="47"/>
        <pc:sldMkLst>
          <pc:docMk/>
          <pc:sldMk cId="3940929055" sldId="274"/>
        </pc:sldMkLst>
      </pc:sldChg>
      <pc:sldChg chg="del">
        <pc:chgData name="Bouchra BOUIHI" userId="22168daa65653cb5" providerId="LiveId" clId="{BECF8D20-CDAF-4C49-BFFB-BBBC55DDEFAD}" dt="2023-03-27T14:32:06.105" v="1910" actId="47"/>
        <pc:sldMkLst>
          <pc:docMk/>
          <pc:sldMk cId="2146966969" sldId="275"/>
        </pc:sldMkLst>
      </pc:sldChg>
      <pc:sldChg chg="del">
        <pc:chgData name="Bouchra BOUIHI" userId="22168daa65653cb5" providerId="LiveId" clId="{BECF8D20-CDAF-4C49-BFFB-BBBC55DDEFAD}" dt="2023-03-27T14:32:06.644" v="1911" actId="47"/>
        <pc:sldMkLst>
          <pc:docMk/>
          <pc:sldMk cId="1445486873" sldId="276"/>
        </pc:sldMkLst>
      </pc:sldChg>
      <pc:sldChg chg="del">
        <pc:chgData name="Bouchra BOUIHI" userId="22168daa65653cb5" providerId="LiveId" clId="{BECF8D20-CDAF-4C49-BFFB-BBBC55DDEFAD}" dt="2023-03-27T14:32:07.906" v="1912" actId="47"/>
        <pc:sldMkLst>
          <pc:docMk/>
          <pc:sldMk cId="1013367937" sldId="277"/>
        </pc:sldMkLst>
      </pc:sldChg>
      <pc:sldChg chg="del">
        <pc:chgData name="Bouchra BOUIHI" userId="22168daa65653cb5" providerId="LiveId" clId="{BECF8D20-CDAF-4C49-BFFB-BBBC55DDEFAD}" dt="2023-03-27T14:32:08.934" v="1913" actId="47"/>
        <pc:sldMkLst>
          <pc:docMk/>
          <pc:sldMk cId="1328324812" sldId="278"/>
        </pc:sldMkLst>
      </pc:sldChg>
      <pc:sldChg chg="del">
        <pc:chgData name="Bouchra BOUIHI" userId="22168daa65653cb5" providerId="LiveId" clId="{BECF8D20-CDAF-4C49-BFFB-BBBC55DDEFAD}" dt="2023-03-27T14:32:09.472" v="1914" actId="47"/>
        <pc:sldMkLst>
          <pc:docMk/>
          <pc:sldMk cId="1976430899" sldId="279"/>
        </pc:sldMkLst>
      </pc:sldChg>
      <pc:sldChg chg="del">
        <pc:chgData name="Bouchra BOUIHI" userId="22168daa65653cb5" providerId="LiveId" clId="{BECF8D20-CDAF-4C49-BFFB-BBBC55DDEFAD}" dt="2023-03-27T14:32:13.223" v="1915" actId="47"/>
        <pc:sldMkLst>
          <pc:docMk/>
          <pc:sldMk cId="1235630485" sldId="280"/>
        </pc:sldMkLst>
      </pc:sldChg>
      <pc:sldChg chg="del">
        <pc:chgData name="Bouchra BOUIHI" userId="22168daa65653cb5" providerId="LiveId" clId="{BECF8D20-CDAF-4C49-BFFB-BBBC55DDEFAD}" dt="2023-03-27T14:32:13.818" v="1916" actId="47"/>
        <pc:sldMkLst>
          <pc:docMk/>
          <pc:sldMk cId="876369445" sldId="282"/>
        </pc:sldMkLst>
      </pc:sldChg>
      <pc:sldChg chg="del">
        <pc:chgData name="Bouchra BOUIHI" userId="22168daa65653cb5" providerId="LiveId" clId="{BECF8D20-CDAF-4C49-BFFB-BBBC55DDEFAD}" dt="2023-03-27T14:32:14.396" v="1917" actId="47"/>
        <pc:sldMkLst>
          <pc:docMk/>
          <pc:sldMk cId="2476864393" sldId="283"/>
        </pc:sldMkLst>
      </pc:sldChg>
      <pc:sldChg chg="del">
        <pc:chgData name="Bouchra BOUIHI" userId="22168daa65653cb5" providerId="LiveId" clId="{BECF8D20-CDAF-4C49-BFFB-BBBC55DDEFAD}" dt="2023-03-27T14:32:14.990" v="1918" actId="47"/>
        <pc:sldMkLst>
          <pc:docMk/>
          <pc:sldMk cId="1015459601" sldId="285"/>
        </pc:sldMkLst>
      </pc:sldChg>
      <pc:sldChg chg="del">
        <pc:chgData name="Bouchra BOUIHI" userId="22168daa65653cb5" providerId="LiveId" clId="{BECF8D20-CDAF-4C49-BFFB-BBBC55DDEFAD}" dt="2023-03-27T14:32:15.913" v="1919" actId="47"/>
        <pc:sldMkLst>
          <pc:docMk/>
          <pc:sldMk cId="3001631794" sldId="286"/>
        </pc:sldMkLst>
      </pc:sldChg>
      <pc:sldChg chg="del">
        <pc:chgData name="Bouchra BOUIHI" userId="22168daa65653cb5" providerId="LiveId" clId="{BECF8D20-CDAF-4C49-BFFB-BBBC55DDEFAD}" dt="2023-03-27T14:32:16.757" v="1920" actId="47"/>
        <pc:sldMkLst>
          <pc:docMk/>
          <pc:sldMk cId="1992099186" sldId="287"/>
        </pc:sldMkLst>
      </pc:sldChg>
      <pc:sldChg chg="del">
        <pc:chgData name="Bouchra BOUIHI" userId="22168daa65653cb5" providerId="LiveId" clId="{BECF8D20-CDAF-4C49-BFFB-BBBC55DDEFAD}" dt="2023-03-27T14:32:17.555" v="1921" actId="47"/>
        <pc:sldMkLst>
          <pc:docMk/>
          <pc:sldMk cId="2268480521" sldId="289"/>
        </pc:sldMkLst>
      </pc:sldChg>
      <pc:sldChg chg="del">
        <pc:chgData name="Bouchra BOUIHI" userId="22168daa65653cb5" providerId="LiveId" clId="{BECF8D20-CDAF-4C49-BFFB-BBBC55DDEFAD}" dt="2023-03-27T14:32:18.447" v="1922" actId="47"/>
        <pc:sldMkLst>
          <pc:docMk/>
          <pc:sldMk cId="729405178" sldId="290"/>
        </pc:sldMkLst>
      </pc:sldChg>
      <pc:sldChg chg="del">
        <pc:chgData name="Bouchra BOUIHI" userId="22168daa65653cb5" providerId="LiveId" clId="{BECF8D20-CDAF-4C49-BFFB-BBBC55DDEFAD}" dt="2023-03-27T14:32:19.554" v="1923" actId="47"/>
        <pc:sldMkLst>
          <pc:docMk/>
          <pc:sldMk cId="1959605276" sldId="291"/>
        </pc:sldMkLst>
      </pc:sldChg>
      <pc:sldChg chg="del">
        <pc:chgData name="Bouchra BOUIHI" userId="22168daa65653cb5" providerId="LiveId" clId="{BECF8D20-CDAF-4C49-BFFB-BBBC55DDEFAD}" dt="2023-03-27T14:32:20.176" v="1924" actId="47"/>
        <pc:sldMkLst>
          <pc:docMk/>
          <pc:sldMk cId="2370339511" sldId="292"/>
        </pc:sldMkLst>
      </pc:sldChg>
      <pc:sldChg chg="del">
        <pc:chgData name="Bouchra BOUIHI" userId="22168daa65653cb5" providerId="LiveId" clId="{BECF8D20-CDAF-4C49-BFFB-BBBC55DDEFAD}" dt="2023-03-27T14:32:20.938" v="1925" actId="47"/>
        <pc:sldMkLst>
          <pc:docMk/>
          <pc:sldMk cId="1912857022" sldId="293"/>
        </pc:sldMkLst>
      </pc:sldChg>
      <pc:sldChg chg="del">
        <pc:chgData name="Bouchra BOUIHI" userId="22168daa65653cb5" providerId="LiveId" clId="{BECF8D20-CDAF-4C49-BFFB-BBBC55DDEFAD}" dt="2023-03-27T14:32:21.741" v="1926" actId="47"/>
        <pc:sldMkLst>
          <pc:docMk/>
          <pc:sldMk cId="2406264078" sldId="294"/>
        </pc:sldMkLst>
      </pc:sldChg>
      <pc:sldChg chg="del">
        <pc:chgData name="Bouchra BOUIHI" userId="22168daa65653cb5" providerId="LiveId" clId="{BECF8D20-CDAF-4C49-BFFB-BBBC55DDEFAD}" dt="2023-03-27T14:32:23.120" v="1927" actId="47"/>
        <pc:sldMkLst>
          <pc:docMk/>
          <pc:sldMk cId="3149253198" sldId="297"/>
        </pc:sldMkLst>
      </pc:sldChg>
      <pc:sldChg chg="addSp delSp modSp add mod">
        <pc:chgData name="Bouchra BOUIHI" userId="22168daa65653cb5" providerId="LiveId" clId="{BECF8D20-CDAF-4C49-BFFB-BBBC55DDEFAD}" dt="2023-03-28T23:03:10.657" v="4948" actId="207"/>
        <pc:sldMkLst>
          <pc:docMk/>
          <pc:sldMk cId="630905117" sldId="298"/>
        </pc:sldMkLst>
        <pc:spChg chg="mod">
          <ac:chgData name="Bouchra BOUIHI" userId="22168daa65653cb5" providerId="LiveId" clId="{BECF8D20-CDAF-4C49-BFFB-BBBC55DDEFAD}" dt="2023-03-27T12:18:55.827" v="816" actId="207"/>
          <ac:spMkLst>
            <pc:docMk/>
            <pc:sldMk cId="630905117" sldId="298"/>
            <ac:spMk id="3" creationId="{04B39624-6150-3448-BFF8-D30ED53E5B01}"/>
          </ac:spMkLst>
        </pc:spChg>
        <pc:spChg chg="del mod">
          <ac:chgData name="Bouchra BOUIHI" userId="22168daa65653cb5" providerId="LiveId" clId="{BECF8D20-CDAF-4C49-BFFB-BBBC55DDEFAD}" dt="2023-03-27T11:51:09.608" v="532" actId="478"/>
          <ac:spMkLst>
            <pc:docMk/>
            <pc:sldMk cId="630905117" sldId="298"/>
            <ac:spMk id="4" creationId="{0E4B96A4-2383-2E4D-BE0B-BC97A34A24C6}"/>
          </ac:spMkLst>
        </pc:spChg>
        <pc:spChg chg="mod">
          <ac:chgData name="Bouchra BOUIHI" userId="22168daa65653cb5" providerId="LiveId" clId="{BECF8D20-CDAF-4C49-BFFB-BBBC55DDEFAD}" dt="2023-03-28T23:03:04.702" v="4946" actId="207"/>
          <ac:spMkLst>
            <pc:docMk/>
            <pc:sldMk cId="630905117" sldId="298"/>
            <ac:spMk id="5" creationId="{EF3D848D-59FF-3046-AD89-EC7DEFFD6854}"/>
          </ac:spMkLst>
        </pc:spChg>
        <pc:spChg chg="mod">
          <ac:chgData name="Bouchra BOUIHI" userId="22168daa65653cb5" providerId="LiveId" clId="{BECF8D20-CDAF-4C49-BFFB-BBBC55DDEFAD}" dt="2023-03-28T23:03:10.657" v="4948" actId="207"/>
          <ac:spMkLst>
            <pc:docMk/>
            <pc:sldMk cId="630905117" sldId="298"/>
            <ac:spMk id="7" creationId="{C9DA24CD-91BA-0847-BF82-293600CDB6FC}"/>
          </ac:spMkLst>
        </pc:spChg>
        <pc:spChg chg="add del mod">
          <ac:chgData name="Bouchra BOUIHI" userId="22168daa65653cb5" providerId="LiveId" clId="{BECF8D20-CDAF-4C49-BFFB-BBBC55DDEFAD}" dt="2023-03-27T11:51:13.314" v="533" actId="478"/>
          <ac:spMkLst>
            <pc:docMk/>
            <pc:sldMk cId="630905117" sldId="298"/>
            <ac:spMk id="10" creationId="{59368283-67CD-1C62-CB1F-415E1BBB648F}"/>
          </ac:spMkLst>
        </pc:spChg>
        <pc:spChg chg="add mod">
          <ac:chgData name="Bouchra BOUIHI" userId="22168daa65653cb5" providerId="LiveId" clId="{BECF8D20-CDAF-4C49-BFFB-BBBC55DDEFAD}" dt="2023-03-27T12:05:31.625" v="702" actId="113"/>
          <ac:spMkLst>
            <pc:docMk/>
            <pc:sldMk cId="630905117" sldId="298"/>
            <ac:spMk id="11" creationId="{5C66C251-81CE-1D71-690C-236A143702FA}"/>
          </ac:spMkLst>
        </pc:spChg>
        <pc:spChg chg="add mod">
          <ac:chgData name="Bouchra BOUIHI" userId="22168daa65653cb5" providerId="LiveId" clId="{BECF8D20-CDAF-4C49-BFFB-BBBC55DDEFAD}" dt="2023-03-27T12:11:42.506" v="771" actId="20577"/>
          <ac:spMkLst>
            <pc:docMk/>
            <pc:sldMk cId="630905117" sldId="298"/>
            <ac:spMk id="19" creationId="{D6560BA9-1EFC-7F4D-B1D0-7A2400B70B62}"/>
          </ac:spMkLst>
        </pc:spChg>
        <pc:spChg chg="add mod">
          <ac:chgData name="Bouchra BOUIHI" userId="22168daa65653cb5" providerId="LiveId" clId="{BECF8D20-CDAF-4C49-BFFB-BBBC55DDEFAD}" dt="2023-03-27T12:07:21.994" v="757" actId="1035"/>
          <ac:spMkLst>
            <pc:docMk/>
            <pc:sldMk cId="630905117" sldId="298"/>
            <ac:spMk id="20" creationId="{99F233CA-6E8F-C310-87D4-C1FB7D0E94AF}"/>
          </ac:spMkLst>
        </pc:spChg>
        <pc:spChg chg="add mod">
          <ac:chgData name="Bouchra BOUIHI" userId="22168daa65653cb5" providerId="LiveId" clId="{BECF8D20-CDAF-4C49-BFFB-BBBC55DDEFAD}" dt="2023-03-27T12:05:35.364" v="703" actId="1076"/>
          <ac:spMkLst>
            <pc:docMk/>
            <pc:sldMk cId="630905117" sldId="298"/>
            <ac:spMk id="21" creationId="{55E10F1A-5821-8736-9DFB-28280828938E}"/>
          </ac:spMkLst>
        </pc:spChg>
        <pc:spChg chg="add mod">
          <ac:chgData name="Bouchra BOUIHI" userId="22168daa65653cb5" providerId="LiveId" clId="{BECF8D20-CDAF-4C49-BFFB-BBBC55DDEFAD}" dt="2023-03-27T12:05:25.313" v="701" actId="20577"/>
          <ac:spMkLst>
            <pc:docMk/>
            <pc:sldMk cId="630905117" sldId="298"/>
            <ac:spMk id="24" creationId="{B1E2CCB3-5DA4-7BD9-0E03-D240C9CA721F}"/>
          </ac:spMkLst>
        </pc:spChg>
        <pc:spChg chg="add mod">
          <ac:chgData name="Bouchra BOUIHI" userId="22168daa65653cb5" providerId="LiveId" clId="{BECF8D20-CDAF-4C49-BFFB-BBBC55DDEFAD}" dt="2023-03-27T12:05:03.040" v="685" actId="1076"/>
          <ac:spMkLst>
            <pc:docMk/>
            <pc:sldMk cId="630905117" sldId="298"/>
            <ac:spMk id="27" creationId="{C4251FEE-28C4-96DE-1066-BD3A71F74A5E}"/>
          </ac:spMkLst>
        </pc:spChg>
        <pc:spChg chg="add mod">
          <ac:chgData name="Bouchra BOUIHI" userId="22168daa65653cb5" providerId="LiveId" clId="{BECF8D20-CDAF-4C49-BFFB-BBBC55DDEFAD}" dt="2023-03-27T12:06:02.803" v="723" actId="1076"/>
          <ac:spMkLst>
            <pc:docMk/>
            <pc:sldMk cId="630905117" sldId="298"/>
            <ac:spMk id="28" creationId="{B82A0A40-7720-B821-F69B-A5E10DB3FF3D}"/>
          </ac:spMkLst>
        </pc:spChg>
        <pc:spChg chg="add mod">
          <ac:chgData name="Bouchra BOUIHI" userId="22168daa65653cb5" providerId="LiveId" clId="{BECF8D20-CDAF-4C49-BFFB-BBBC55DDEFAD}" dt="2023-03-27T12:06:17.544" v="743" actId="20577"/>
          <ac:spMkLst>
            <pc:docMk/>
            <pc:sldMk cId="630905117" sldId="298"/>
            <ac:spMk id="29" creationId="{12B214D1-E3BB-BB3A-7E61-A7149350846F}"/>
          </ac:spMkLst>
        </pc:spChg>
        <pc:picChg chg="del">
          <ac:chgData name="Bouchra BOUIHI" userId="22168daa65653cb5" providerId="LiveId" clId="{BECF8D20-CDAF-4C49-BFFB-BBBC55DDEFAD}" dt="2023-03-27T11:43:33.148" v="512" actId="478"/>
          <ac:picMkLst>
            <pc:docMk/>
            <pc:sldMk cId="630905117" sldId="298"/>
            <ac:picMk id="14" creationId="{9334AD35-4A0F-FF07-4708-9741FFF3E94E}"/>
          </ac:picMkLst>
        </pc:picChg>
        <pc:cxnChg chg="add mod">
          <ac:chgData name="Bouchra BOUIHI" userId="22168daa65653cb5" providerId="LiveId" clId="{BECF8D20-CDAF-4C49-BFFB-BBBC55DDEFAD}" dt="2023-03-27T12:04:51.127" v="683" actId="14100"/>
          <ac:cxnSpMkLst>
            <pc:docMk/>
            <pc:sldMk cId="630905117" sldId="298"/>
            <ac:cxnSpMk id="13" creationId="{52E833B3-2D31-61C1-F635-CBCF15764FF7}"/>
          </ac:cxnSpMkLst>
        </pc:cxnChg>
        <pc:cxnChg chg="add del">
          <ac:chgData name="Bouchra BOUIHI" userId="22168daa65653cb5" providerId="LiveId" clId="{BECF8D20-CDAF-4C49-BFFB-BBBC55DDEFAD}" dt="2023-03-27T11:52:41.544" v="568" actId="478"/>
          <ac:cxnSpMkLst>
            <pc:docMk/>
            <pc:sldMk cId="630905117" sldId="298"/>
            <ac:cxnSpMk id="16" creationId="{8B424AC4-00CE-90B4-32E2-03A5BD623655}"/>
          </ac:cxnSpMkLst>
        </pc:cxnChg>
        <pc:cxnChg chg="add mod">
          <ac:chgData name="Bouchra BOUIHI" userId="22168daa65653cb5" providerId="LiveId" clId="{BECF8D20-CDAF-4C49-BFFB-BBBC55DDEFAD}" dt="2023-03-27T11:52:47.034" v="569" actId="1076"/>
          <ac:cxnSpMkLst>
            <pc:docMk/>
            <pc:sldMk cId="630905117" sldId="298"/>
            <ac:cxnSpMk id="17" creationId="{109A5C48-32A4-6667-F286-3DC16A16D7B7}"/>
          </ac:cxnSpMkLst>
        </pc:cxnChg>
        <pc:cxnChg chg="add mod">
          <ac:chgData name="Bouchra BOUIHI" userId="22168daa65653cb5" providerId="LiveId" clId="{BECF8D20-CDAF-4C49-BFFB-BBBC55DDEFAD}" dt="2023-03-27T12:04:51.127" v="683" actId="14100"/>
          <ac:cxnSpMkLst>
            <pc:docMk/>
            <pc:sldMk cId="630905117" sldId="298"/>
            <ac:cxnSpMk id="18" creationId="{F39E6837-7024-2898-7F5D-D905A9506CEF}"/>
          </ac:cxnSpMkLst>
        </pc:cxnChg>
        <pc:cxnChg chg="add mod">
          <ac:chgData name="Bouchra BOUIHI" userId="22168daa65653cb5" providerId="LiveId" clId="{BECF8D20-CDAF-4C49-BFFB-BBBC55DDEFAD}" dt="2023-03-27T12:05:03.040" v="685" actId="1076"/>
          <ac:cxnSpMkLst>
            <pc:docMk/>
            <pc:sldMk cId="630905117" sldId="298"/>
            <ac:cxnSpMk id="25" creationId="{6CC03D1C-1E27-0A5E-0559-D6FA2E05AE72}"/>
          </ac:cxnSpMkLst>
        </pc:cxnChg>
        <pc:cxnChg chg="add mod">
          <ac:chgData name="Bouchra BOUIHI" userId="22168daa65653cb5" providerId="LiveId" clId="{BECF8D20-CDAF-4C49-BFFB-BBBC55DDEFAD}" dt="2023-03-27T12:05:03.040" v="685" actId="1076"/>
          <ac:cxnSpMkLst>
            <pc:docMk/>
            <pc:sldMk cId="630905117" sldId="298"/>
            <ac:cxnSpMk id="26" creationId="{99C44546-EA14-9E40-F485-51136EF5808B}"/>
          </ac:cxnSpMkLst>
        </pc:cxnChg>
        <pc:cxnChg chg="add mod">
          <ac:chgData name="Bouchra BOUIHI" userId="22168daa65653cb5" providerId="LiveId" clId="{BECF8D20-CDAF-4C49-BFFB-BBBC55DDEFAD}" dt="2023-03-27T12:05:49.608" v="706" actId="1076"/>
          <ac:cxnSpMkLst>
            <pc:docMk/>
            <pc:sldMk cId="630905117" sldId="298"/>
            <ac:cxnSpMk id="30" creationId="{BD186A3D-FE04-9B99-7240-6E8A397C7C76}"/>
          </ac:cxnSpMkLst>
        </pc:cxnChg>
      </pc:sldChg>
      <pc:sldChg chg="addSp delSp modSp add mod ord setBg">
        <pc:chgData name="Bouchra BOUIHI" userId="22168daa65653cb5" providerId="LiveId" clId="{BECF8D20-CDAF-4C49-BFFB-BBBC55DDEFAD}" dt="2023-03-27T16:14:23.894" v="2022" actId="108"/>
        <pc:sldMkLst>
          <pc:docMk/>
          <pc:sldMk cId="1413872567" sldId="299"/>
        </pc:sldMkLst>
        <pc:spChg chg="mod">
          <ac:chgData name="Bouchra BOUIHI" userId="22168daa65653cb5" providerId="LiveId" clId="{BECF8D20-CDAF-4C49-BFFB-BBBC55DDEFAD}" dt="2023-03-27T14:20:39.593" v="1825"/>
          <ac:spMkLst>
            <pc:docMk/>
            <pc:sldMk cId="1413872567" sldId="299"/>
            <ac:spMk id="2" creationId="{D4CBA4B4-A108-F64F-8D60-AF4D227AB313}"/>
          </ac:spMkLst>
        </pc:spChg>
        <pc:spChg chg="del mod">
          <ac:chgData name="Bouchra BOUIHI" userId="22168daa65653cb5" providerId="LiveId" clId="{BECF8D20-CDAF-4C49-BFFB-BBBC55DDEFAD}" dt="2023-03-27T14:17:24.056" v="1730"/>
          <ac:spMkLst>
            <pc:docMk/>
            <pc:sldMk cId="1413872567" sldId="299"/>
            <ac:spMk id="3" creationId="{04B39624-6150-3448-BFF8-D30ED53E5B01}"/>
          </ac:spMkLst>
        </pc:spChg>
        <pc:spChg chg="mod">
          <ac:chgData name="Bouchra BOUIHI" userId="22168daa65653cb5" providerId="LiveId" clId="{BECF8D20-CDAF-4C49-BFFB-BBBC55DDEFAD}" dt="2023-03-27T13:41:12.720" v="1270" actId="13822"/>
          <ac:spMkLst>
            <pc:docMk/>
            <pc:sldMk cId="1413872567" sldId="299"/>
            <ac:spMk id="4" creationId="{0E4B96A4-2383-2E4D-BE0B-BC97A34A24C6}"/>
          </ac:spMkLst>
        </pc:spChg>
        <pc:spChg chg="mod">
          <ac:chgData name="Bouchra BOUIHI" userId="22168daa65653cb5" providerId="LiveId" clId="{BECF8D20-CDAF-4C49-BFFB-BBBC55DDEFAD}" dt="2023-03-27T14:41:15.476" v="1998" actId="20577"/>
          <ac:spMkLst>
            <pc:docMk/>
            <pc:sldMk cId="1413872567" sldId="299"/>
            <ac:spMk id="5" creationId="{EF3D848D-59FF-3046-AD89-EC7DEFFD6854}"/>
          </ac:spMkLst>
        </pc:spChg>
        <pc:spChg chg="mod">
          <ac:chgData name="Bouchra BOUIHI" userId="22168daa65653cb5" providerId="LiveId" clId="{BECF8D20-CDAF-4C49-BFFB-BBBC55DDEFAD}" dt="2023-03-27T14:31:36.463" v="1900" actId="207"/>
          <ac:spMkLst>
            <pc:docMk/>
            <pc:sldMk cId="1413872567" sldId="299"/>
            <ac:spMk id="7" creationId="{C9DA24CD-91BA-0847-BF82-293600CDB6FC}"/>
          </ac:spMkLst>
        </pc:spChg>
        <pc:spChg chg="del mod">
          <ac:chgData name="Bouchra BOUIHI" userId="22168daa65653cb5" providerId="LiveId" clId="{BECF8D20-CDAF-4C49-BFFB-BBBC55DDEFAD}" dt="2023-03-27T14:31:46.723" v="1902" actId="478"/>
          <ac:spMkLst>
            <pc:docMk/>
            <pc:sldMk cId="1413872567" sldId="299"/>
            <ac:spMk id="8" creationId="{C79E7E94-3E26-6048-B188-1CA0C44903DB}"/>
          </ac:spMkLst>
        </pc:spChg>
        <pc:spChg chg="add del mod">
          <ac:chgData name="Bouchra BOUIHI" userId="22168daa65653cb5" providerId="LiveId" clId="{BECF8D20-CDAF-4C49-BFFB-BBBC55DDEFAD}" dt="2023-03-27T12:21:38.329" v="854"/>
          <ac:spMkLst>
            <pc:docMk/>
            <pc:sldMk cId="1413872567" sldId="299"/>
            <ac:spMk id="9" creationId="{0BEF2732-87EE-5A9E-3F50-97AEE4860C0B}"/>
          </ac:spMkLst>
        </pc:spChg>
        <pc:spChg chg="add del mod">
          <ac:chgData name="Bouchra BOUIHI" userId="22168daa65653cb5" providerId="LiveId" clId="{BECF8D20-CDAF-4C49-BFFB-BBBC55DDEFAD}" dt="2023-03-27T13:47:08.893" v="1342" actId="478"/>
          <ac:spMkLst>
            <pc:docMk/>
            <pc:sldMk cId="1413872567" sldId="299"/>
            <ac:spMk id="12" creationId="{4ECB59FD-8DEC-364F-A1E0-154C9E282E7F}"/>
          </ac:spMkLst>
        </pc:spChg>
        <pc:spChg chg="add mod">
          <ac:chgData name="Bouchra BOUIHI" userId="22168daa65653cb5" providerId="LiveId" clId="{BECF8D20-CDAF-4C49-BFFB-BBBC55DDEFAD}" dt="2023-03-27T14:41:23.685" v="2002" actId="14100"/>
          <ac:spMkLst>
            <pc:docMk/>
            <pc:sldMk cId="1413872567" sldId="299"/>
            <ac:spMk id="13" creationId="{F086C9F0-E3E4-0F19-3DB0-87EFEAF0791A}"/>
          </ac:spMkLst>
        </pc:spChg>
        <pc:spChg chg="add mod">
          <ac:chgData name="Bouchra BOUIHI" userId="22168daa65653cb5" providerId="LiveId" clId="{BECF8D20-CDAF-4C49-BFFB-BBBC55DDEFAD}" dt="2023-03-27T16:13:53.761" v="2017" actId="207"/>
          <ac:spMkLst>
            <pc:docMk/>
            <pc:sldMk cId="1413872567" sldId="299"/>
            <ac:spMk id="15" creationId="{99EC4F19-84E8-5A8E-1451-171717F29AF8}"/>
          </ac:spMkLst>
        </pc:spChg>
        <pc:spChg chg="add del mod">
          <ac:chgData name="Bouchra BOUIHI" userId="22168daa65653cb5" providerId="LiveId" clId="{BECF8D20-CDAF-4C49-BFFB-BBBC55DDEFAD}" dt="2023-03-27T13:41:44.873" v="1285" actId="478"/>
          <ac:spMkLst>
            <pc:docMk/>
            <pc:sldMk cId="1413872567" sldId="299"/>
            <ac:spMk id="16" creationId="{3F0002C7-AAFB-9ACE-A1FD-380D18715BA2}"/>
          </ac:spMkLst>
        </pc:spChg>
        <pc:spChg chg="add mod">
          <ac:chgData name="Bouchra BOUIHI" userId="22168daa65653cb5" providerId="LiveId" clId="{BECF8D20-CDAF-4C49-BFFB-BBBC55DDEFAD}" dt="2023-03-27T16:13:59.143" v="2018" actId="108"/>
          <ac:spMkLst>
            <pc:docMk/>
            <pc:sldMk cId="1413872567" sldId="299"/>
            <ac:spMk id="17" creationId="{56AE9035-6D8B-05A5-DB26-FCF99BF1CB24}"/>
          </ac:spMkLst>
        </pc:spChg>
        <pc:spChg chg="add mod">
          <ac:chgData name="Bouchra BOUIHI" userId="22168daa65653cb5" providerId="LiveId" clId="{BECF8D20-CDAF-4C49-BFFB-BBBC55DDEFAD}" dt="2023-03-27T16:14:05.940" v="2019" actId="108"/>
          <ac:spMkLst>
            <pc:docMk/>
            <pc:sldMk cId="1413872567" sldId="299"/>
            <ac:spMk id="18" creationId="{0EDB5B53-BA21-2EB8-9548-6AB75420220F}"/>
          </ac:spMkLst>
        </pc:spChg>
        <pc:spChg chg="add mod">
          <ac:chgData name="Bouchra BOUIHI" userId="22168daa65653cb5" providerId="LiveId" clId="{BECF8D20-CDAF-4C49-BFFB-BBBC55DDEFAD}" dt="2023-03-27T16:14:23.894" v="2022" actId="108"/>
          <ac:spMkLst>
            <pc:docMk/>
            <pc:sldMk cId="1413872567" sldId="299"/>
            <ac:spMk id="19" creationId="{38FC986B-2D39-F12C-9BB0-D2C32941ED83}"/>
          </ac:spMkLst>
        </pc:spChg>
        <pc:spChg chg="add mod">
          <ac:chgData name="Bouchra BOUIHI" userId="22168daa65653cb5" providerId="LiveId" clId="{BECF8D20-CDAF-4C49-BFFB-BBBC55DDEFAD}" dt="2023-03-27T14:18:02.820" v="1769" actId="1036"/>
          <ac:spMkLst>
            <pc:docMk/>
            <pc:sldMk cId="1413872567" sldId="299"/>
            <ac:spMk id="36" creationId="{F0DC63A2-6AD4-E4C4-E50D-8D00B026CC47}"/>
          </ac:spMkLst>
        </pc:spChg>
        <pc:spChg chg="add del mod">
          <ac:chgData name="Bouchra BOUIHI" userId="22168daa65653cb5" providerId="LiveId" clId="{BECF8D20-CDAF-4C49-BFFB-BBBC55DDEFAD}" dt="2023-03-27T13:54:44.308" v="1531" actId="478"/>
          <ac:spMkLst>
            <pc:docMk/>
            <pc:sldMk cId="1413872567" sldId="299"/>
            <ac:spMk id="37" creationId="{5F713289-9BAD-0DF0-A35E-271CD4DDD486}"/>
          </ac:spMkLst>
        </pc:spChg>
        <pc:spChg chg="add mod">
          <ac:chgData name="Bouchra BOUIHI" userId="22168daa65653cb5" providerId="LiveId" clId="{BECF8D20-CDAF-4C49-BFFB-BBBC55DDEFAD}" dt="2023-03-27T14:18:02.820" v="1769" actId="1036"/>
          <ac:spMkLst>
            <pc:docMk/>
            <pc:sldMk cId="1413872567" sldId="299"/>
            <ac:spMk id="38" creationId="{A3B2BC9D-3FAA-B4AF-779A-61285D79CFD5}"/>
          </ac:spMkLst>
        </pc:spChg>
        <pc:spChg chg="add mod">
          <ac:chgData name="Bouchra BOUIHI" userId="22168daa65653cb5" providerId="LiveId" clId="{BECF8D20-CDAF-4C49-BFFB-BBBC55DDEFAD}" dt="2023-03-27T14:19:20.722" v="1784" actId="313"/>
          <ac:spMkLst>
            <pc:docMk/>
            <pc:sldMk cId="1413872567" sldId="299"/>
            <ac:spMk id="39" creationId="{9F87C15E-2FD4-EEA8-7778-F55F397ECA0C}"/>
          </ac:spMkLst>
        </pc:spChg>
        <pc:spChg chg="add mod">
          <ac:chgData name="Bouchra BOUIHI" userId="22168daa65653cb5" providerId="LiveId" clId="{BECF8D20-CDAF-4C49-BFFB-BBBC55DDEFAD}" dt="2023-03-27T14:18:02.820" v="1769" actId="1036"/>
          <ac:spMkLst>
            <pc:docMk/>
            <pc:sldMk cId="1413872567" sldId="299"/>
            <ac:spMk id="40" creationId="{191F6D74-7CC9-59E1-29A9-1766F656603C}"/>
          </ac:spMkLst>
        </pc:spChg>
        <pc:spChg chg="add mod">
          <ac:chgData name="Bouchra BOUIHI" userId="22168daa65653cb5" providerId="LiveId" clId="{BECF8D20-CDAF-4C49-BFFB-BBBC55DDEFAD}" dt="2023-03-27T14:18:34.143" v="1775" actId="1076"/>
          <ac:spMkLst>
            <pc:docMk/>
            <pc:sldMk cId="1413872567" sldId="299"/>
            <ac:spMk id="43" creationId="{4EA70ED1-8FFA-4B0B-B7F0-2072C919116D}"/>
          </ac:spMkLst>
        </pc:spChg>
        <pc:spChg chg="add mod">
          <ac:chgData name="Bouchra BOUIHI" userId="22168daa65653cb5" providerId="LiveId" clId="{BECF8D20-CDAF-4C49-BFFB-BBBC55DDEFAD}" dt="2023-03-27T14:20:50.764" v="1826" actId="108"/>
          <ac:spMkLst>
            <pc:docMk/>
            <pc:sldMk cId="1413872567" sldId="299"/>
            <ac:spMk id="47" creationId="{1121EBC0-EE5E-4EE2-8666-236E78F3E247}"/>
          </ac:spMkLst>
        </pc:spChg>
        <pc:spChg chg="add mod">
          <ac:chgData name="Bouchra BOUIHI" userId="22168daa65653cb5" providerId="LiveId" clId="{BECF8D20-CDAF-4C49-BFFB-BBBC55DDEFAD}" dt="2023-03-27T14:25:28.321" v="1866" actId="20577"/>
          <ac:spMkLst>
            <pc:docMk/>
            <pc:sldMk cId="1413872567" sldId="299"/>
            <ac:spMk id="54" creationId="{E29B64C7-E9C5-4CE8-F4CA-12EA3F6F72B9}"/>
          </ac:spMkLst>
        </pc:spChg>
        <pc:spChg chg="add mod">
          <ac:chgData name="Bouchra BOUIHI" userId="22168daa65653cb5" providerId="LiveId" clId="{BECF8D20-CDAF-4C49-BFFB-BBBC55DDEFAD}" dt="2023-03-27T14:40:43.887" v="1976" actId="1036"/>
          <ac:spMkLst>
            <pc:docMk/>
            <pc:sldMk cId="1413872567" sldId="299"/>
            <ac:spMk id="59" creationId="{73C0D08F-C3DD-3F87-B5B4-504357EA49ED}"/>
          </ac:spMkLst>
        </pc:spChg>
        <pc:picChg chg="add del mod">
          <ac:chgData name="Bouchra BOUIHI" userId="22168daa65653cb5" providerId="LiveId" clId="{BECF8D20-CDAF-4C49-BFFB-BBBC55DDEFAD}" dt="2023-03-27T13:40:41.691" v="1250" actId="478"/>
          <ac:picMkLst>
            <pc:docMk/>
            <pc:sldMk cId="1413872567" sldId="299"/>
            <ac:picMk id="11" creationId="{518033E1-0F1D-693C-B7E5-8F3861DC1D01}"/>
          </ac:picMkLst>
        </pc:picChg>
        <pc:picChg chg="del">
          <ac:chgData name="Bouchra BOUIHI" userId="22168daa65653cb5" providerId="LiveId" clId="{BECF8D20-CDAF-4C49-BFFB-BBBC55DDEFAD}" dt="2023-03-27T12:19:54.631" v="827" actId="478"/>
          <ac:picMkLst>
            <pc:docMk/>
            <pc:sldMk cId="1413872567" sldId="299"/>
            <ac:picMk id="14" creationId="{9334AD35-4A0F-FF07-4708-9741FFF3E94E}"/>
          </ac:picMkLst>
        </pc:picChg>
        <pc:picChg chg="add del mod">
          <ac:chgData name="Bouchra BOUIHI" userId="22168daa65653cb5" providerId="LiveId" clId="{BECF8D20-CDAF-4C49-BFFB-BBBC55DDEFAD}" dt="2023-03-27T14:15:03.426" v="1698" actId="478"/>
          <ac:picMkLst>
            <pc:docMk/>
            <pc:sldMk cId="1413872567" sldId="299"/>
            <ac:picMk id="46" creationId="{5A17F60D-3F47-815D-FE1D-B721BFAA6FE4}"/>
          </ac:picMkLst>
        </pc:picChg>
        <pc:picChg chg="add mod">
          <ac:chgData name="Bouchra BOUIHI" userId="22168daa65653cb5" providerId="LiveId" clId="{BECF8D20-CDAF-4C49-BFFB-BBBC55DDEFAD}" dt="2023-03-27T14:19:06.307" v="1781" actId="1076"/>
          <ac:picMkLst>
            <pc:docMk/>
            <pc:sldMk cId="1413872567" sldId="299"/>
            <ac:picMk id="51" creationId="{EF5D2B49-DB3D-BD25-5FAD-445535A941B9}"/>
          </ac:picMkLst>
        </pc:picChg>
        <pc:picChg chg="add mod">
          <ac:chgData name="Bouchra BOUIHI" userId="22168daa65653cb5" providerId="LiveId" clId="{BECF8D20-CDAF-4C49-BFFB-BBBC55DDEFAD}" dt="2023-03-27T14:19:14.187" v="1783" actId="1076"/>
          <ac:picMkLst>
            <pc:docMk/>
            <pc:sldMk cId="1413872567" sldId="299"/>
            <ac:picMk id="53" creationId="{98C0908F-B833-1F5A-E5DB-29C99A6A9D0A}"/>
          </ac:picMkLst>
        </pc:picChg>
        <pc:picChg chg="add mod">
          <ac:chgData name="Bouchra BOUIHI" userId="22168daa65653cb5" providerId="LiveId" clId="{BECF8D20-CDAF-4C49-BFFB-BBBC55DDEFAD}" dt="2023-03-27T14:24:50.122" v="1831" actId="14100"/>
          <ac:picMkLst>
            <pc:docMk/>
            <pc:sldMk cId="1413872567" sldId="299"/>
            <ac:picMk id="56" creationId="{259DF343-2F6D-F273-F8E2-E7CE6CE6D498}"/>
          </ac:picMkLst>
        </pc:picChg>
        <pc:picChg chg="add mod">
          <ac:chgData name="Bouchra BOUIHI" userId="22168daa65653cb5" providerId="LiveId" clId="{BECF8D20-CDAF-4C49-BFFB-BBBC55DDEFAD}" dt="2023-03-27T14:40:24.518" v="1955" actId="1036"/>
          <ac:picMkLst>
            <pc:docMk/>
            <pc:sldMk cId="1413872567" sldId="299"/>
            <ac:picMk id="58" creationId="{806A7040-DD36-E8CE-BB2D-5354AB80729C}"/>
          </ac:picMkLst>
        </pc:picChg>
        <pc:cxnChg chg="add mod">
          <ac:chgData name="Bouchra BOUIHI" userId="22168daa65653cb5" providerId="LiveId" clId="{BECF8D20-CDAF-4C49-BFFB-BBBC55DDEFAD}" dt="2023-03-27T14:18:02.820" v="1769" actId="1036"/>
          <ac:cxnSpMkLst>
            <pc:docMk/>
            <pc:sldMk cId="1413872567" sldId="299"/>
            <ac:cxnSpMk id="21" creationId="{9D8D0E9B-CF94-EDD7-B09C-E24E49FB5BF8}"/>
          </ac:cxnSpMkLst>
        </pc:cxnChg>
        <pc:cxnChg chg="add mod">
          <ac:chgData name="Bouchra BOUIHI" userId="22168daa65653cb5" providerId="LiveId" clId="{BECF8D20-CDAF-4C49-BFFB-BBBC55DDEFAD}" dt="2023-03-27T14:18:02.820" v="1769" actId="1036"/>
          <ac:cxnSpMkLst>
            <pc:docMk/>
            <pc:sldMk cId="1413872567" sldId="299"/>
            <ac:cxnSpMk id="22" creationId="{E6860A1F-4B2F-8A5E-104D-5A3968994982}"/>
          </ac:cxnSpMkLst>
        </pc:cxnChg>
        <pc:cxnChg chg="add mod">
          <ac:chgData name="Bouchra BOUIHI" userId="22168daa65653cb5" providerId="LiveId" clId="{BECF8D20-CDAF-4C49-BFFB-BBBC55DDEFAD}" dt="2023-03-27T14:41:39.272" v="2012" actId="14100"/>
          <ac:cxnSpMkLst>
            <pc:docMk/>
            <pc:sldMk cId="1413872567" sldId="299"/>
            <ac:cxnSpMk id="27" creationId="{EF747ED1-D4E5-B2DC-3C0D-DEF62E152814}"/>
          </ac:cxnSpMkLst>
        </pc:cxnChg>
        <pc:cxnChg chg="add mod">
          <ac:chgData name="Bouchra BOUIHI" userId="22168daa65653cb5" providerId="LiveId" clId="{BECF8D20-CDAF-4C49-BFFB-BBBC55DDEFAD}" dt="2023-03-27T14:41:29.880" v="2011" actId="1038"/>
          <ac:cxnSpMkLst>
            <pc:docMk/>
            <pc:sldMk cId="1413872567" sldId="299"/>
            <ac:cxnSpMk id="34" creationId="{7795AE63-5190-4BA3-E290-2352CC2E9C03}"/>
          </ac:cxnSpMkLst>
        </pc:cxnChg>
        <pc:cxnChg chg="add mod">
          <ac:chgData name="Bouchra BOUIHI" userId="22168daa65653cb5" providerId="LiveId" clId="{BECF8D20-CDAF-4C49-BFFB-BBBC55DDEFAD}" dt="2023-03-27T14:18:29.976" v="1774" actId="1076"/>
          <ac:cxnSpMkLst>
            <pc:docMk/>
            <pc:sldMk cId="1413872567" sldId="299"/>
            <ac:cxnSpMk id="41" creationId="{FBF42B08-5ACF-0136-914A-13B9AECBB32A}"/>
          </ac:cxnSpMkLst>
        </pc:cxnChg>
        <pc:cxnChg chg="add mod">
          <ac:chgData name="Bouchra BOUIHI" userId="22168daa65653cb5" providerId="LiveId" clId="{BECF8D20-CDAF-4C49-BFFB-BBBC55DDEFAD}" dt="2023-03-27T14:18:02.820" v="1769" actId="1036"/>
          <ac:cxnSpMkLst>
            <pc:docMk/>
            <pc:sldMk cId="1413872567" sldId="299"/>
            <ac:cxnSpMk id="49" creationId="{91E23F4B-35D6-410A-9D3D-3EA6F33CC295}"/>
          </ac:cxnSpMkLst>
        </pc:cxnChg>
      </pc:sldChg>
      <pc:sldChg chg="modSp add mod ord">
        <pc:chgData name="Bouchra BOUIHI" userId="22168daa65653cb5" providerId="LiveId" clId="{BECF8D20-CDAF-4C49-BFFB-BBBC55DDEFAD}" dt="2023-03-27T14:31:14.223" v="1896" actId="207"/>
        <pc:sldMkLst>
          <pc:docMk/>
          <pc:sldMk cId="2479828792" sldId="300"/>
        </pc:sldMkLst>
        <pc:spChg chg="mod">
          <ac:chgData name="Bouchra BOUIHI" userId="22168daa65653cb5" providerId="LiveId" clId="{BECF8D20-CDAF-4C49-BFFB-BBBC55DDEFAD}" dt="2023-03-27T13:07:54.158" v="1190" actId="1076"/>
          <ac:spMkLst>
            <pc:docMk/>
            <pc:sldMk cId="2479828792" sldId="300"/>
            <ac:spMk id="3" creationId="{04B39624-6150-3448-BFF8-D30ED53E5B01}"/>
          </ac:spMkLst>
        </pc:spChg>
        <pc:spChg chg="mod">
          <ac:chgData name="Bouchra BOUIHI" userId="22168daa65653cb5" providerId="LiveId" clId="{BECF8D20-CDAF-4C49-BFFB-BBBC55DDEFAD}" dt="2023-03-27T14:31:14.223" v="1896" actId="207"/>
          <ac:spMkLst>
            <pc:docMk/>
            <pc:sldMk cId="2479828792" sldId="300"/>
            <ac:spMk id="4" creationId="{0E4B96A4-2383-2E4D-BE0B-BC97A34A24C6}"/>
          </ac:spMkLst>
        </pc:spChg>
        <pc:spChg chg="mod">
          <ac:chgData name="Bouchra BOUIHI" userId="22168daa65653cb5" providerId="LiveId" clId="{BECF8D20-CDAF-4C49-BFFB-BBBC55DDEFAD}" dt="2023-03-27T14:30:21.304" v="1884" actId="207"/>
          <ac:spMkLst>
            <pc:docMk/>
            <pc:sldMk cId="2479828792" sldId="300"/>
            <ac:spMk id="5" creationId="{EF3D848D-59FF-3046-AD89-EC7DEFFD6854}"/>
          </ac:spMkLst>
        </pc:spChg>
        <pc:spChg chg="mod">
          <ac:chgData name="Bouchra BOUIHI" userId="22168daa65653cb5" providerId="LiveId" clId="{BECF8D20-CDAF-4C49-BFFB-BBBC55DDEFAD}" dt="2023-03-27T14:30:27.843" v="1885" actId="207"/>
          <ac:spMkLst>
            <pc:docMk/>
            <pc:sldMk cId="2479828792" sldId="300"/>
            <ac:spMk id="7" creationId="{C9DA24CD-91BA-0847-BF82-293600CDB6FC}"/>
          </ac:spMkLst>
        </pc:spChg>
      </pc:sldChg>
      <pc:sldChg chg="addSp delSp modSp add mod">
        <pc:chgData name="Bouchra BOUIHI" userId="22168daa65653cb5" providerId="LiveId" clId="{BECF8D20-CDAF-4C49-BFFB-BBBC55DDEFAD}" dt="2023-04-04T14:33:12.793" v="4980" actId="20577"/>
        <pc:sldMkLst>
          <pc:docMk/>
          <pc:sldMk cId="2308949886" sldId="301"/>
        </pc:sldMkLst>
        <pc:spChg chg="mod">
          <ac:chgData name="Bouchra BOUIHI" userId="22168daa65653cb5" providerId="LiveId" clId="{BECF8D20-CDAF-4C49-BFFB-BBBC55DDEFAD}" dt="2023-03-27T16:30:19.880" v="2051" actId="20577"/>
          <ac:spMkLst>
            <pc:docMk/>
            <pc:sldMk cId="2308949886" sldId="301"/>
            <ac:spMk id="3" creationId="{04B39624-6150-3448-BFF8-D30ED53E5B01}"/>
          </ac:spMkLst>
        </pc:spChg>
        <pc:spChg chg="add del mod">
          <ac:chgData name="Bouchra BOUIHI" userId="22168daa65653cb5" providerId="LiveId" clId="{BECF8D20-CDAF-4C49-BFFB-BBBC55DDEFAD}" dt="2023-04-04T14:33:12.793" v="4980" actId="20577"/>
          <ac:spMkLst>
            <pc:docMk/>
            <pc:sldMk cId="2308949886" sldId="301"/>
            <ac:spMk id="4" creationId="{0E4B96A4-2383-2E4D-BE0B-BC97A34A24C6}"/>
          </ac:spMkLst>
        </pc:spChg>
        <pc:spChg chg="mod">
          <ac:chgData name="Bouchra BOUIHI" userId="22168daa65653cb5" providerId="LiveId" clId="{BECF8D20-CDAF-4C49-BFFB-BBBC55DDEFAD}" dt="2023-03-27T16:36:45.575" v="2157" actId="1076"/>
          <ac:spMkLst>
            <pc:docMk/>
            <pc:sldMk cId="2308949886" sldId="301"/>
            <ac:spMk id="5" creationId="{EF3D848D-59FF-3046-AD89-EC7DEFFD6854}"/>
          </ac:spMkLst>
        </pc:spChg>
        <pc:spChg chg="add del">
          <ac:chgData name="Bouchra BOUIHI" userId="22168daa65653cb5" providerId="LiveId" clId="{BECF8D20-CDAF-4C49-BFFB-BBBC55DDEFAD}" dt="2023-04-04T14:30:09.342" v="4974"/>
          <ac:spMkLst>
            <pc:docMk/>
            <pc:sldMk cId="2308949886" sldId="301"/>
            <ac:spMk id="9" creationId="{45BBD7B2-A864-A469-F596-33041C46BD79}"/>
          </ac:spMkLst>
        </pc:spChg>
        <pc:spChg chg="add del mod">
          <ac:chgData name="Bouchra BOUIHI" userId="22168daa65653cb5" providerId="LiveId" clId="{BECF8D20-CDAF-4C49-BFFB-BBBC55DDEFAD}" dt="2023-04-04T14:30:08.687" v="4973" actId="478"/>
          <ac:spMkLst>
            <pc:docMk/>
            <pc:sldMk cId="2308949886" sldId="301"/>
            <ac:spMk id="10" creationId="{01428EB7-4960-10A1-2EE9-D881B2C7F0B9}"/>
          </ac:spMkLst>
        </pc:spChg>
        <pc:spChg chg="add del mod">
          <ac:chgData name="Bouchra BOUIHI" userId="22168daa65653cb5" providerId="LiveId" clId="{BECF8D20-CDAF-4C49-BFFB-BBBC55DDEFAD}" dt="2023-04-04T14:33:12.468" v="4979"/>
          <ac:spMkLst>
            <pc:docMk/>
            <pc:sldMk cId="2308949886" sldId="301"/>
            <ac:spMk id="11" creationId="{6BB99E96-0283-9414-B048-4C38F748600D}"/>
          </ac:spMkLst>
        </pc:spChg>
        <pc:picChg chg="add del">
          <ac:chgData name="Bouchra BOUIHI" userId="22168daa65653cb5" providerId="LiveId" clId="{BECF8D20-CDAF-4C49-BFFB-BBBC55DDEFAD}" dt="2023-04-04T14:30:09.342" v="4974"/>
          <ac:picMkLst>
            <pc:docMk/>
            <pc:sldMk cId="2308949886" sldId="301"/>
            <ac:picMk id="1026" creationId="{1D8E7074-48A9-B749-8EF3-FF8019DB50A5}"/>
          </ac:picMkLst>
        </pc:picChg>
        <pc:picChg chg="add del">
          <ac:chgData name="Bouchra BOUIHI" userId="22168daa65653cb5" providerId="LiveId" clId="{BECF8D20-CDAF-4C49-BFFB-BBBC55DDEFAD}" dt="2023-04-04T14:30:09.342" v="4974"/>
          <ac:picMkLst>
            <pc:docMk/>
            <pc:sldMk cId="2308949886" sldId="301"/>
            <ac:picMk id="1027" creationId="{FF227AF1-189B-A79C-E5F0-AB33940F0987}"/>
          </ac:picMkLst>
        </pc:picChg>
        <pc:picChg chg="add del">
          <ac:chgData name="Bouchra BOUIHI" userId="22168daa65653cb5" providerId="LiveId" clId="{BECF8D20-CDAF-4C49-BFFB-BBBC55DDEFAD}" dt="2023-04-04T14:30:09.342" v="4974"/>
          <ac:picMkLst>
            <pc:docMk/>
            <pc:sldMk cId="2308949886" sldId="301"/>
            <ac:picMk id="1028" creationId="{9928E287-FDFB-2C7C-D2FF-70481A81FCE2}"/>
          </ac:picMkLst>
        </pc:picChg>
        <pc:picChg chg="add del">
          <ac:chgData name="Bouchra BOUIHI" userId="22168daa65653cb5" providerId="LiveId" clId="{BECF8D20-CDAF-4C49-BFFB-BBBC55DDEFAD}" dt="2023-04-04T14:30:09.342" v="4974"/>
          <ac:picMkLst>
            <pc:docMk/>
            <pc:sldMk cId="2308949886" sldId="301"/>
            <ac:picMk id="1029" creationId="{E9A51A49-DA24-850D-50C3-39D90F52C4CD}"/>
          </ac:picMkLst>
        </pc:picChg>
        <pc:picChg chg="add del mod">
          <ac:chgData name="Bouchra BOUIHI" userId="22168daa65653cb5" providerId="LiveId" clId="{BECF8D20-CDAF-4C49-BFFB-BBBC55DDEFAD}" dt="2023-04-04T14:33:12.468" v="4979"/>
          <ac:picMkLst>
            <pc:docMk/>
            <pc:sldMk cId="2308949886" sldId="301"/>
            <ac:picMk id="1031" creationId="{0DA4B403-C521-A68F-2DD7-54CF53A8299E}"/>
          </ac:picMkLst>
        </pc:picChg>
        <pc:picChg chg="add del mod">
          <ac:chgData name="Bouchra BOUIHI" userId="22168daa65653cb5" providerId="LiveId" clId="{BECF8D20-CDAF-4C49-BFFB-BBBC55DDEFAD}" dt="2023-04-04T14:33:12.468" v="4979"/>
          <ac:picMkLst>
            <pc:docMk/>
            <pc:sldMk cId="2308949886" sldId="301"/>
            <ac:picMk id="1032" creationId="{DFD05123-AE23-5F0B-E9F7-F6E6EB097806}"/>
          </ac:picMkLst>
        </pc:picChg>
        <pc:picChg chg="add del mod">
          <ac:chgData name="Bouchra BOUIHI" userId="22168daa65653cb5" providerId="LiveId" clId="{BECF8D20-CDAF-4C49-BFFB-BBBC55DDEFAD}" dt="2023-04-04T14:33:12.468" v="4979"/>
          <ac:picMkLst>
            <pc:docMk/>
            <pc:sldMk cId="2308949886" sldId="301"/>
            <ac:picMk id="1033" creationId="{EE435F0F-4507-7578-D2EA-E4C28050BB55}"/>
          </ac:picMkLst>
        </pc:picChg>
        <pc:picChg chg="add del mod">
          <ac:chgData name="Bouchra BOUIHI" userId="22168daa65653cb5" providerId="LiveId" clId="{BECF8D20-CDAF-4C49-BFFB-BBBC55DDEFAD}" dt="2023-04-04T14:33:12.468" v="4979"/>
          <ac:picMkLst>
            <pc:docMk/>
            <pc:sldMk cId="2308949886" sldId="301"/>
            <ac:picMk id="1034" creationId="{CD120F79-5F2A-F709-81E4-206E83846637}"/>
          </ac:picMkLst>
        </pc:picChg>
      </pc:sldChg>
      <pc:sldChg chg="modSp add mod ord">
        <pc:chgData name="Bouchra BOUIHI" userId="22168daa65653cb5" providerId="LiveId" clId="{BECF8D20-CDAF-4C49-BFFB-BBBC55DDEFAD}" dt="2023-03-27T17:17:47.684" v="2693"/>
        <pc:sldMkLst>
          <pc:docMk/>
          <pc:sldMk cId="2883728771" sldId="302"/>
        </pc:sldMkLst>
        <pc:spChg chg="mod">
          <ac:chgData name="Bouchra BOUIHI" userId="22168daa65653cb5" providerId="LiveId" clId="{BECF8D20-CDAF-4C49-BFFB-BBBC55DDEFAD}" dt="2023-03-27T17:15:22.343" v="2690" actId="1076"/>
          <ac:spMkLst>
            <pc:docMk/>
            <pc:sldMk cId="2883728771" sldId="302"/>
            <ac:spMk id="2" creationId="{1DF7107E-B80A-B346-8ABB-5CAB3DBC1697}"/>
          </ac:spMkLst>
        </pc:spChg>
      </pc:sldChg>
      <pc:sldChg chg="addSp delSp modSp add del mod">
        <pc:chgData name="Bouchra BOUIHI" userId="22168daa65653cb5" providerId="LiveId" clId="{BECF8D20-CDAF-4C49-BFFB-BBBC55DDEFAD}" dt="2023-03-27T22:59:27.127" v="3204" actId="47"/>
        <pc:sldMkLst>
          <pc:docMk/>
          <pc:sldMk cId="1837221807" sldId="303"/>
        </pc:sldMkLst>
        <pc:spChg chg="mod">
          <ac:chgData name="Bouchra BOUIHI" userId="22168daa65653cb5" providerId="LiveId" clId="{BECF8D20-CDAF-4C49-BFFB-BBBC55DDEFAD}" dt="2023-03-27T22:23:39.254" v="2934" actId="1076"/>
          <ac:spMkLst>
            <pc:docMk/>
            <pc:sldMk cId="1837221807" sldId="303"/>
            <ac:spMk id="3" creationId="{04B39624-6150-3448-BFF8-D30ED53E5B01}"/>
          </ac:spMkLst>
        </pc:spChg>
        <pc:spChg chg="mod">
          <ac:chgData name="Bouchra BOUIHI" userId="22168daa65653cb5" providerId="LiveId" clId="{BECF8D20-CDAF-4C49-BFFB-BBBC55DDEFAD}" dt="2023-03-27T21:58:17.956" v="2845" actId="20577"/>
          <ac:spMkLst>
            <pc:docMk/>
            <pc:sldMk cId="1837221807" sldId="303"/>
            <ac:spMk id="4" creationId="{0E4B96A4-2383-2E4D-BE0B-BC97A34A24C6}"/>
          </ac:spMkLst>
        </pc:spChg>
        <pc:spChg chg="mod">
          <ac:chgData name="Bouchra BOUIHI" userId="22168daa65653cb5" providerId="LiveId" clId="{BECF8D20-CDAF-4C49-BFFB-BBBC55DDEFAD}" dt="2023-03-27T22:57:24.277" v="3164" actId="1076"/>
          <ac:spMkLst>
            <pc:docMk/>
            <pc:sldMk cId="1837221807" sldId="303"/>
            <ac:spMk id="5" creationId="{EF3D848D-59FF-3046-AD89-EC7DEFFD6854}"/>
          </ac:spMkLst>
        </pc:spChg>
        <pc:spChg chg="add mod">
          <ac:chgData name="Bouchra BOUIHI" userId="22168daa65653cb5" providerId="LiveId" clId="{BECF8D20-CDAF-4C49-BFFB-BBBC55DDEFAD}" dt="2023-03-27T22:57:28.694" v="3177" actId="1076"/>
          <ac:spMkLst>
            <pc:docMk/>
            <pc:sldMk cId="1837221807" sldId="303"/>
            <ac:spMk id="11" creationId="{CABBF5CD-3293-5DFA-8B58-107EBD5B1DC4}"/>
          </ac:spMkLst>
        </pc:spChg>
        <pc:picChg chg="add mod">
          <ac:chgData name="Bouchra BOUIHI" userId="22168daa65653cb5" providerId="LiveId" clId="{BECF8D20-CDAF-4C49-BFFB-BBBC55DDEFAD}" dt="2023-03-27T22:57:28.250" v="3176" actId="1076"/>
          <ac:picMkLst>
            <pc:docMk/>
            <pc:sldMk cId="1837221807" sldId="303"/>
            <ac:picMk id="10" creationId="{ED954B7E-C689-497F-A221-9011DEDA27A0}"/>
          </ac:picMkLst>
        </pc:picChg>
        <pc:picChg chg="add del mod ord modCrop">
          <ac:chgData name="Bouchra BOUIHI" userId="22168daa65653cb5" providerId="LiveId" clId="{BECF8D20-CDAF-4C49-BFFB-BBBC55DDEFAD}" dt="2023-03-27T22:57:25.740" v="3169" actId="931"/>
          <ac:picMkLst>
            <pc:docMk/>
            <pc:sldMk cId="1837221807" sldId="303"/>
            <ac:picMk id="13" creationId="{911937B4-D3EF-D35E-91A1-93ABB0D58F70}"/>
          </ac:picMkLst>
        </pc:picChg>
      </pc:sldChg>
      <pc:sldChg chg="addSp delSp modSp add mod setBg chgLayout">
        <pc:chgData name="Bouchra BOUIHI" userId="22168daa65653cb5" providerId="LiveId" clId="{BECF8D20-CDAF-4C49-BFFB-BBBC55DDEFAD}" dt="2023-03-27T23:24:26.063" v="3434" actId="20577"/>
        <pc:sldMkLst>
          <pc:docMk/>
          <pc:sldMk cId="2904585734" sldId="304"/>
        </pc:sldMkLst>
        <pc:spChg chg="mod ord">
          <ac:chgData name="Bouchra BOUIHI" userId="22168daa65653cb5" providerId="LiveId" clId="{BECF8D20-CDAF-4C49-BFFB-BBBC55DDEFAD}" dt="2023-03-27T23:17:54.520" v="3400" actId="700"/>
          <ac:spMkLst>
            <pc:docMk/>
            <pc:sldMk cId="2904585734" sldId="304"/>
            <ac:spMk id="2" creationId="{D4CBA4B4-A108-F64F-8D60-AF4D227AB313}"/>
          </ac:spMkLst>
        </pc:spChg>
        <pc:spChg chg="mod">
          <ac:chgData name="Bouchra BOUIHI" userId="22168daa65653cb5" providerId="LiveId" clId="{BECF8D20-CDAF-4C49-BFFB-BBBC55DDEFAD}" dt="2023-03-27T23:18:37.013" v="3409" actId="1076"/>
          <ac:spMkLst>
            <pc:docMk/>
            <pc:sldMk cId="2904585734" sldId="304"/>
            <ac:spMk id="3" creationId="{04B39624-6150-3448-BFF8-D30ED53E5B01}"/>
          </ac:spMkLst>
        </pc:spChg>
        <pc:spChg chg="del mod ord">
          <ac:chgData name="Bouchra BOUIHI" userId="22168daa65653cb5" providerId="LiveId" clId="{BECF8D20-CDAF-4C49-BFFB-BBBC55DDEFAD}" dt="2023-03-27T23:20:03.075" v="3422" actId="478"/>
          <ac:spMkLst>
            <pc:docMk/>
            <pc:sldMk cId="2904585734" sldId="304"/>
            <ac:spMk id="4" creationId="{0E4B96A4-2383-2E4D-BE0B-BC97A34A24C6}"/>
          </ac:spMkLst>
        </pc:spChg>
        <pc:spChg chg="mod ord">
          <ac:chgData name="Bouchra BOUIHI" userId="22168daa65653cb5" providerId="LiveId" clId="{BECF8D20-CDAF-4C49-BFFB-BBBC55DDEFAD}" dt="2023-03-27T23:17:54.520" v="3400" actId="700"/>
          <ac:spMkLst>
            <pc:docMk/>
            <pc:sldMk cId="2904585734" sldId="304"/>
            <ac:spMk id="5" creationId="{EF3D848D-59FF-3046-AD89-EC7DEFFD6854}"/>
          </ac:spMkLst>
        </pc:spChg>
        <pc:spChg chg="del mod">
          <ac:chgData name="Bouchra BOUIHI" userId="22168daa65653cb5" providerId="LiveId" clId="{BECF8D20-CDAF-4C49-BFFB-BBBC55DDEFAD}" dt="2023-03-27T23:18:02.434" v="3402" actId="21"/>
          <ac:spMkLst>
            <pc:docMk/>
            <pc:sldMk cId="2904585734" sldId="304"/>
            <ac:spMk id="11" creationId="{CABBF5CD-3293-5DFA-8B58-107EBD5B1DC4}"/>
          </ac:spMkLst>
        </pc:spChg>
        <pc:spChg chg="add del mod ord">
          <ac:chgData name="Bouchra BOUIHI" userId="22168daa65653cb5" providerId="LiveId" clId="{BECF8D20-CDAF-4C49-BFFB-BBBC55DDEFAD}" dt="2023-03-27T23:17:54.520" v="3400" actId="700"/>
          <ac:spMkLst>
            <pc:docMk/>
            <pc:sldMk cId="2904585734" sldId="304"/>
            <ac:spMk id="13" creationId="{F028E5D9-2F18-8492-1908-EAACCF4B6717}"/>
          </ac:spMkLst>
        </pc:spChg>
        <pc:spChg chg="add del mod">
          <ac:chgData name="Bouchra BOUIHI" userId="22168daa65653cb5" providerId="LiveId" clId="{BECF8D20-CDAF-4C49-BFFB-BBBC55DDEFAD}" dt="2023-03-27T23:18:11.576" v="3404" actId="21"/>
          <ac:spMkLst>
            <pc:docMk/>
            <pc:sldMk cId="2904585734" sldId="304"/>
            <ac:spMk id="14" creationId="{6E2BD466-A8B1-8835-3356-69A1A936748C}"/>
          </ac:spMkLst>
        </pc:spChg>
        <pc:spChg chg="add del mod">
          <ac:chgData name="Bouchra BOUIHI" userId="22168daa65653cb5" providerId="LiveId" clId="{BECF8D20-CDAF-4C49-BFFB-BBBC55DDEFAD}" dt="2023-03-27T23:18:57.691" v="3412" actId="478"/>
          <ac:spMkLst>
            <pc:docMk/>
            <pc:sldMk cId="2904585734" sldId="304"/>
            <ac:spMk id="15" creationId="{9553D9AF-D628-BC90-3E52-5A66F01C8336}"/>
          </ac:spMkLst>
        </pc:spChg>
        <pc:spChg chg="add del mod">
          <ac:chgData name="Bouchra BOUIHI" userId="22168daa65653cb5" providerId="LiveId" clId="{BECF8D20-CDAF-4C49-BFFB-BBBC55DDEFAD}" dt="2023-03-27T23:19:38.017" v="3419" actId="478"/>
          <ac:spMkLst>
            <pc:docMk/>
            <pc:sldMk cId="2904585734" sldId="304"/>
            <ac:spMk id="16" creationId="{B8B3A4AE-B28F-D98C-FE93-09379FF73796}"/>
          </ac:spMkLst>
        </pc:spChg>
        <pc:spChg chg="add mod">
          <ac:chgData name="Bouchra BOUIHI" userId="22168daa65653cb5" providerId="LiveId" clId="{BECF8D20-CDAF-4C49-BFFB-BBBC55DDEFAD}" dt="2023-03-27T23:24:26.063" v="3434" actId="20577"/>
          <ac:spMkLst>
            <pc:docMk/>
            <pc:sldMk cId="2904585734" sldId="304"/>
            <ac:spMk id="17" creationId="{CA31364D-7F64-E140-0B6C-C71061140B70}"/>
          </ac:spMkLst>
        </pc:spChg>
        <pc:picChg chg="del">
          <ac:chgData name="Bouchra BOUIHI" userId="22168daa65653cb5" providerId="LiveId" clId="{BECF8D20-CDAF-4C49-BFFB-BBBC55DDEFAD}" dt="2023-03-27T22:14:49.070" v="2889" actId="478"/>
          <ac:picMkLst>
            <pc:docMk/>
            <pc:sldMk cId="2904585734" sldId="304"/>
            <ac:picMk id="10" creationId="{ED954B7E-C689-497F-A221-9011DEDA27A0}"/>
          </ac:picMkLst>
        </pc:picChg>
        <pc:picChg chg="add mod">
          <ac:chgData name="Bouchra BOUIHI" userId="22168daa65653cb5" providerId="LiveId" clId="{BECF8D20-CDAF-4C49-BFFB-BBBC55DDEFAD}" dt="2023-03-27T23:19:43.348" v="3420" actId="1076"/>
          <ac:picMkLst>
            <pc:docMk/>
            <pc:sldMk cId="2904585734" sldId="304"/>
            <ac:picMk id="12" creationId="{3875FC26-372F-614B-6EAF-C920C2266FA6}"/>
          </ac:picMkLst>
        </pc:picChg>
      </pc:sldChg>
      <pc:sldChg chg="addSp delSp modSp add mod">
        <pc:chgData name="Bouchra BOUIHI" userId="22168daa65653cb5" providerId="LiveId" clId="{BECF8D20-CDAF-4C49-BFFB-BBBC55DDEFAD}" dt="2023-03-27T23:24:59.058" v="3441" actId="20577"/>
        <pc:sldMkLst>
          <pc:docMk/>
          <pc:sldMk cId="2064153785" sldId="305"/>
        </pc:sldMkLst>
        <pc:spChg chg="mod">
          <ac:chgData name="Bouchra BOUIHI" userId="22168daa65653cb5" providerId="LiveId" clId="{BECF8D20-CDAF-4C49-BFFB-BBBC55DDEFAD}" dt="2023-03-27T22:24:16.066" v="2959" actId="1076"/>
          <ac:spMkLst>
            <pc:docMk/>
            <pc:sldMk cId="2064153785" sldId="305"/>
            <ac:spMk id="3" creationId="{04B39624-6150-3448-BFF8-D30ED53E5B01}"/>
          </ac:spMkLst>
        </pc:spChg>
        <pc:spChg chg="mod">
          <ac:chgData name="Bouchra BOUIHI" userId="22168daa65653cb5" providerId="LiveId" clId="{BECF8D20-CDAF-4C49-BFFB-BBBC55DDEFAD}" dt="2023-03-27T23:11:52.935" v="3357" actId="1076"/>
          <ac:spMkLst>
            <pc:docMk/>
            <pc:sldMk cId="2064153785" sldId="305"/>
            <ac:spMk id="4" creationId="{0E4B96A4-2383-2E4D-BE0B-BC97A34A24C6}"/>
          </ac:spMkLst>
        </pc:spChg>
        <pc:spChg chg="mod">
          <ac:chgData name="Bouchra BOUIHI" userId="22168daa65653cb5" providerId="LiveId" clId="{BECF8D20-CDAF-4C49-BFFB-BBBC55DDEFAD}" dt="2023-03-27T23:01:44.959" v="3356" actId="20577"/>
          <ac:spMkLst>
            <pc:docMk/>
            <pc:sldMk cId="2064153785" sldId="305"/>
            <ac:spMk id="5" creationId="{EF3D848D-59FF-3046-AD89-EC7DEFFD6854}"/>
          </ac:spMkLst>
        </pc:spChg>
        <pc:spChg chg="add mod">
          <ac:chgData name="Bouchra BOUIHI" userId="22168daa65653cb5" providerId="LiveId" clId="{BECF8D20-CDAF-4C49-BFFB-BBBC55DDEFAD}" dt="2023-03-27T23:24:59.058" v="3441" actId="20577"/>
          <ac:spMkLst>
            <pc:docMk/>
            <pc:sldMk cId="2064153785" sldId="305"/>
            <ac:spMk id="9" creationId="{0374042F-F1C6-9928-FA3E-192B466C1E9D}"/>
          </ac:spMkLst>
        </pc:spChg>
        <pc:spChg chg="del mod">
          <ac:chgData name="Bouchra BOUIHI" userId="22168daa65653cb5" providerId="LiveId" clId="{BECF8D20-CDAF-4C49-BFFB-BBBC55DDEFAD}" dt="2023-03-27T22:18:31.015" v="2920" actId="478"/>
          <ac:spMkLst>
            <pc:docMk/>
            <pc:sldMk cId="2064153785" sldId="305"/>
            <ac:spMk id="11" creationId="{CABBF5CD-3293-5DFA-8B58-107EBD5B1DC4}"/>
          </ac:spMkLst>
        </pc:spChg>
        <pc:picChg chg="del">
          <ac:chgData name="Bouchra BOUIHI" userId="22168daa65653cb5" providerId="LiveId" clId="{BECF8D20-CDAF-4C49-BFFB-BBBC55DDEFAD}" dt="2023-03-27T22:18:34.060" v="2921" actId="478"/>
          <ac:picMkLst>
            <pc:docMk/>
            <pc:sldMk cId="2064153785" sldId="305"/>
            <ac:picMk id="10" creationId="{ED954B7E-C689-497F-A221-9011DEDA27A0}"/>
          </ac:picMkLst>
        </pc:picChg>
      </pc:sldChg>
      <pc:sldChg chg="add del">
        <pc:chgData name="Bouchra BOUIHI" userId="22168daa65653cb5" providerId="LiveId" clId="{BECF8D20-CDAF-4C49-BFFB-BBBC55DDEFAD}" dt="2023-03-27T23:01:02.969" v="3330" actId="47"/>
        <pc:sldMkLst>
          <pc:docMk/>
          <pc:sldMk cId="1005278094" sldId="306"/>
        </pc:sldMkLst>
      </pc:sldChg>
      <pc:sldChg chg="addSp delSp modSp add mod">
        <pc:chgData name="Bouchra BOUIHI" userId="22168daa65653cb5" providerId="LiveId" clId="{BECF8D20-CDAF-4C49-BFFB-BBBC55DDEFAD}" dt="2023-03-27T22:59:21.975" v="3203" actId="20577"/>
        <pc:sldMkLst>
          <pc:docMk/>
          <pc:sldMk cId="978714075" sldId="307"/>
        </pc:sldMkLst>
        <pc:spChg chg="del mod">
          <ac:chgData name="Bouchra BOUIHI" userId="22168daa65653cb5" providerId="LiveId" clId="{BECF8D20-CDAF-4C49-BFFB-BBBC55DDEFAD}" dt="2023-03-27T22:46:04.842" v="3100" actId="478"/>
          <ac:spMkLst>
            <pc:docMk/>
            <pc:sldMk cId="978714075" sldId="307"/>
            <ac:spMk id="3" creationId="{04B39624-6150-3448-BFF8-D30ED53E5B01}"/>
          </ac:spMkLst>
        </pc:spChg>
        <pc:spChg chg="add mod">
          <ac:chgData name="Bouchra BOUIHI" userId="22168daa65653cb5" providerId="LiveId" clId="{BECF8D20-CDAF-4C49-BFFB-BBBC55DDEFAD}" dt="2023-03-27T22:59:08.014" v="3190" actId="1076"/>
          <ac:spMkLst>
            <pc:docMk/>
            <pc:sldMk cId="978714075" sldId="307"/>
            <ac:spMk id="9" creationId="{6D73DBD4-F897-92DA-EF3E-68BE5ED0AE03}"/>
          </ac:spMkLst>
        </pc:spChg>
        <pc:spChg chg="del">
          <ac:chgData name="Bouchra BOUIHI" userId="22168daa65653cb5" providerId="LiveId" clId="{BECF8D20-CDAF-4C49-BFFB-BBBC55DDEFAD}" dt="2023-03-27T22:47:02.218" v="3110" actId="478"/>
          <ac:spMkLst>
            <pc:docMk/>
            <pc:sldMk cId="978714075" sldId="307"/>
            <ac:spMk id="11" creationId="{CABBF5CD-3293-5DFA-8B58-107EBD5B1DC4}"/>
          </ac:spMkLst>
        </pc:spChg>
        <pc:spChg chg="add mod">
          <ac:chgData name="Bouchra BOUIHI" userId="22168daa65653cb5" providerId="LiveId" clId="{BECF8D20-CDAF-4C49-BFFB-BBBC55DDEFAD}" dt="2023-03-27T22:59:21.975" v="3203" actId="20577"/>
          <ac:spMkLst>
            <pc:docMk/>
            <pc:sldMk cId="978714075" sldId="307"/>
            <ac:spMk id="15" creationId="{B6D3850C-BE3A-5CB0-310A-C96083BFAFEE}"/>
          </ac:spMkLst>
        </pc:spChg>
        <pc:picChg chg="del">
          <ac:chgData name="Bouchra BOUIHI" userId="22168daa65653cb5" providerId="LiveId" clId="{BECF8D20-CDAF-4C49-BFFB-BBBC55DDEFAD}" dt="2023-03-27T22:47:04.030" v="3111" actId="478"/>
          <ac:picMkLst>
            <pc:docMk/>
            <pc:sldMk cId="978714075" sldId="307"/>
            <ac:picMk id="10" creationId="{ED954B7E-C689-497F-A221-9011DEDA27A0}"/>
          </ac:picMkLst>
        </pc:picChg>
        <pc:picChg chg="add mod">
          <ac:chgData name="Bouchra BOUIHI" userId="22168daa65653cb5" providerId="LiveId" clId="{BECF8D20-CDAF-4C49-BFFB-BBBC55DDEFAD}" dt="2023-03-27T22:59:18.415" v="3200" actId="1038"/>
          <ac:picMkLst>
            <pc:docMk/>
            <pc:sldMk cId="978714075" sldId="307"/>
            <ac:picMk id="13" creationId="{0281DB20-7167-1D4A-031E-1A3188D838FD}"/>
          </ac:picMkLst>
        </pc:picChg>
        <pc:picChg chg="add mod">
          <ac:chgData name="Bouchra BOUIHI" userId="22168daa65653cb5" providerId="LiveId" clId="{BECF8D20-CDAF-4C49-BFFB-BBBC55DDEFAD}" dt="2023-03-27T22:58:41.269" v="3188" actId="1076"/>
          <ac:picMkLst>
            <pc:docMk/>
            <pc:sldMk cId="978714075" sldId="307"/>
            <ac:picMk id="14" creationId="{94A42F54-352D-23DF-7577-EAE60C08D068}"/>
          </ac:picMkLst>
        </pc:picChg>
      </pc:sldChg>
      <pc:sldChg chg="addSp delSp modSp add mod">
        <pc:chgData name="Bouchra BOUIHI" userId="22168daa65653cb5" providerId="LiveId" clId="{BECF8D20-CDAF-4C49-BFFB-BBBC55DDEFAD}" dt="2023-03-27T23:45:33.629" v="3536" actId="403"/>
        <pc:sldMkLst>
          <pc:docMk/>
          <pc:sldMk cId="2017259944" sldId="308"/>
        </pc:sldMkLst>
        <pc:spChg chg="mod">
          <ac:chgData name="Bouchra BOUIHI" userId="22168daa65653cb5" providerId="LiveId" clId="{BECF8D20-CDAF-4C49-BFFB-BBBC55DDEFAD}" dt="2023-03-27T23:26:37.415" v="3452" actId="20577"/>
          <ac:spMkLst>
            <pc:docMk/>
            <pc:sldMk cId="2017259944" sldId="308"/>
            <ac:spMk id="3" creationId="{04B39624-6150-3448-BFF8-D30ED53E5B01}"/>
          </ac:spMkLst>
        </pc:spChg>
        <pc:spChg chg="add mod">
          <ac:chgData name="Bouchra BOUIHI" userId="22168daa65653cb5" providerId="LiveId" clId="{BECF8D20-CDAF-4C49-BFFB-BBBC55DDEFAD}" dt="2023-03-27T23:45:33.629" v="3536" actId="403"/>
          <ac:spMkLst>
            <pc:docMk/>
            <pc:sldMk cId="2017259944" sldId="308"/>
            <ac:spMk id="4" creationId="{B552A336-35C7-BDA2-C60A-12CDAD26FE76}"/>
          </ac:spMkLst>
        </pc:spChg>
        <pc:spChg chg="mod">
          <ac:chgData name="Bouchra BOUIHI" userId="22168daa65653cb5" providerId="LiveId" clId="{BECF8D20-CDAF-4C49-BFFB-BBBC55DDEFAD}" dt="2023-03-27T23:26:44.735" v="3465"/>
          <ac:spMkLst>
            <pc:docMk/>
            <pc:sldMk cId="2017259944" sldId="308"/>
            <ac:spMk id="5" creationId="{EF3D848D-59FF-3046-AD89-EC7DEFFD6854}"/>
          </ac:spMkLst>
        </pc:spChg>
        <pc:spChg chg="mod">
          <ac:chgData name="Bouchra BOUIHI" userId="22168daa65653cb5" providerId="LiveId" clId="{BECF8D20-CDAF-4C49-BFFB-BBBC55DDEFAD}" dt="2023-03-27T23:45:14.583" v="3534" actId="14100"/>
          <ac:spMkLst>
            <pc:docMk/>
            <pc:sldMk cId="2017259944" sldId="308"/>
            <ac:spMk id="17" creationId="{CA31364D-7F64-E140-0B6C-C71061140B70}"/>
          </ac:spMkLst>
        </pc:spChg>
        <pc:picChg chg="add mod">
          <ac:chgData name="Bouchra BOUIHI" userId="22168daa65653cb5" providerId="LiveId" clId="{BECF8D20-CDAF-4C49-BFFB-BBBC55DDEFAD}" dt="2023-03-27T23:36:12.551" v="3505" actId="1076"/>
          <ac:picMkLst>
            <pc:docMk/>
            <pc:sldMk cId="2017259944" sldId="308"/>
            <ac:picMk id="10" creationId="{515DD889-7BB5-ED2B-4A6A-A1F091EC6E9C}"/>
          </ac:picMkLst>
        </pc:picChg>
        <pc:picChg chg="del">
          <ac:chgData name="Bouchra BOUIHI" userId="22168daa65653cb5" providerId="LiveId" clId="{BECF8D20-CDAF-4C49-BFFB-BBBC55DDEFAD}" dt="2023-03-27T23:36:18.738" v="3507" actId="478"/>
          <ac:picMkLst>
            <pc:docMk/>
            <pc:sldMk cId="2017259944" sldId="308"/>
            <ac:picMk id="12" creationId="{3875FC26-372F-614B-6EAF-C920C2266FA6}"/>
          </ac:picMkLst>
        </pc:picChg>
        <pc:picChg chg="add del mod">
          <ac:chgData name="Bouchra BOUIHI" userId="22168daa65653cb5" providerId="LiveId" clId="{BECF8D20-CDAF-4C49-BFFB-BBBC55DDEFAD}" dt="2023-03-27T23:44:01.256" v="3524" actId="478"/>
          <ac:picMkLst>
            <pc:docMk/>
            <pc:sldMk cId="2017259944" sldId="308"/>
            <ac:picMk id="13" creationId="{9871AA6A-390E-E76F-FFE0-D020CB4D71C1}"/>
          </ac:picMkLst>
        </pc:picChg>
        <pc:picChg chg="add mod">
          <ac:chgData name="Bouchra BOUIHI" userId="22168daa65653cb5" providerId="LiveId" clId="{BECF8D20-CDAF-4C49-BFFB-BBBC55DDEFAD}" dt="2023-03-27T23:45:20.390" v="3535" actId="1076"/>
          <ac:picMkLst>
            <pc:docMk/>
            <pc:sldMk cId="2017259944" sldId="308"/>
            <ac:picMk id="15" creationId="{02CA9E6F-4D3B-2E1B-1782-39C314D94559}"/>
          </ac:picMkLst>
        </pc:picChg>
      </pc:sldChg>
      <pc:sldChg chg="addSp delSp modSp add mod">
        <pc:chgData name="Bouchra BOUIHI" userId="22168daa65653cb5" providerId="LiveId" clId="{BECF8D20-CDAF-4C49-BFFB-BBBC55DDEFAD}" dt="2023-03-27T23:50:14.305" v="3569" actId="1582"/>
        <pc:sldMkLst>
          <pc:docMk/>
          <pc:sldMk cId="2325290077" sldId="309"/>
        </pc:sldMkLst>
        <pc:spChg chg="mod">
          <ac:chgData name="Bouchra BOUIHI" userId="22168daa65653cb5" providerId="LiveId" clId="{BECF8D20-CDAF-4C49-BFFB-BBBC55DDEFAD}" dt="2023-03-27T23:45:56.522" v="3552" actId="20577"/>
          <ac:spMkLst>
            <pc:docMk/>
            <pc:sldMk cId="2325290077" sldId="309"/>
            <ac:spMk id="4" creationId="{B552A336-35C7-BDA2-C60A-12CDAD26FE76}"/>
          </ac:spMkLst>
        </pc:spChg>
        <pc:spChg chg="mod">
          <ac:chgData name="Bouchra BOUIHI" userId="22168daa65653cb5" providerId="LiveId" clId="{BECF8D20-CDAF-4C49-BFFB-BBBC55DDEFAD}" dt="2023-03-27T23:46:36.833" v="3557"/>
          <ac:spMkLst>
            <pc:docMk/>
            <pc:sldMk cId="2325290077" sldId="309"/>
            <ac:spMk id="17" creationId="{CA31364D-7F64-E140-0B6C-C71061140B70}"/>
          </ac:spMkLst>
        </pc:spChg>
        <pc:picChg chg="del">
          <ac:chgData name="Bouchra BOUIHI" userId="22168daa65653cb5" providerId="LiveId" clId="{BECF8D20-CDAF-4C49-BFFB-BBBC55DDEFAD}" dt="2023-03-27T23:47:10.604" v="3558" actId="478"/>
          <ac:picMkLst>
            <pc:docMk/>
            <pc:sldMk cId="2325290077" sldId="309"/>
            <ac:picMk id="10" creationId="{515DD889-7BB5-ED2B-4A6A-A1F091EC6E9C}"/>
          </ac:picMkLst>
        </pc:picChg>
        <pc:picChg chg="add mod">
          <ac:chgData name="Bouchra BOUIHI" userId="22168daa65653cb5" providerId="LiveId" clId="{BECF8D20-CDAF-4C49-BFFB-BBBC55DDEFAD}" dt="2023-03-27T23:47:40.098" v="3562" actId="1076"/>
          <ac:picMkLst>
            <pc:docMk/>
            <pc:sldMk cId="2325290077" sldId="309"/>
            <ac:picMk id="11" creationId="{1938FA2B-5D82-4F02-052F-0FB91CEE0CA4}"/>
          </ac:picMkLst>
        </pc:picChg>
        <pc:picChg chg="add del mod">
          <ac:chgData name="Bouchra BOUIHI" userId="22168daa65653cb5" providerId="LiveId" clId="{BECF8D20-CDAF-4C49-BFFB-BBBC55DDEFAD}" dt="2023-03-27T23:49:41.851" v="3566" actId="478"/>
          <ac:picMkLst>
            <pc:docMk/>
            <pc:sldMk cId="2325290077" sldId="309"/>
            <ac:picMk id="13" creationId="{D773D7F5-1B83-B569-EFFE-2EB8CE3C3A80}"/>
          </ac:picMkLst>
        </pc:picChg>
        <pc:picChg chg="del">
          <ac:chgData name="Bouchra BOUIHI" userId="22168daa65653cb5" providerId="LiveId" clId="{BECF8D20-CDAF-4C49-BFFB-BBBC55DDEFAD}" dt="2023-03-27T23:48:46.610" v="3563" actId="478"/>
          <ac:picMkLst>
            <pc:docMk/>
            <pc:sldMk cId="2325290077" sldId="309"/>
            <ac:picMk id="15" creationId="{02CA9E6F-4D3B-2E1B-1782-39C314D94559}"/>
          </ac:picMkLst>
        </pc:picChg>
        <pc:picChg chg="add mod">
          <ac:chgData name="Bouchra BOUIHI" userId="22168daa65653cb5" providerId="LiveId" clId="{BECF8D20-CDAF-4C49-BFFB-BBBC55DDEFAD}" dt="2023-03-27T23:50:14.305" v="3569" actId="1582"/>
          <ac:picMkLst>
            <pc:docMk/>
            <pc:sldMk cId="2325290077" sldId="309"/>
            <ac:picMk id="16" creationId="{BC08EE31-7F32-F27C-F4EA-03EFE537414B}"/>
          </ac:picMkLst>
        </pc:picChg>
      </pc:sldChg>
      <pc:sldChg chg="addSp delSp modSp add mod">
        <pc:chgData name="Bouchra BOUIHI" userId="22168daa65653cb5" providerId="LiveId" clId="{BECF8D20-CDAF-4C49-BFFB-BBBC55DDEFAD}" dt="2023-03-28T22:52:59.672" v="4945" actId="1076"/>
        <pc:sldMkLst>
          <pc:docMk/>
          <pc:sldMk cId="3804329066" sldId="310"/>
        </pc:sldMkLst>
        <pc:spChg chg="mod">
          <ac:chgData name="Bouchra BOUIHI" userId="22168daa65653cb5" providerId="LiveId" clId="{BECF8D20-CDAF-4C49-BFFB-BBBC55DDEFAD}" dt="2023-03-28T22:52:59.672" v="4945" actId="1076"/>
          <ac:spMkLst>
            <pc:docMk/>
            <pc:sldMk cId="3804329066" sldId="310"/>
            <ac:spMk id="4" creationId="{B552A336-35C7-BDA2-C60A-12CDAD26FE76}"/>
          </ac:spMkLst>
        </pc:spChg>
        <pc:spChg chg="mod">
          <ac:chgData name="Bouchra BOUIHI" userId="22168daa65653cb5" providerId="LiveId" clId="{BECF8D20-CDAF-4C49-BFFB-BBBC55DDEFAD}" dt="2023-03-27T23:57:04.004" v="3613" actId="404"/>
          <ac:spMkLst>
            <pc:docMk/>
            <pc:sldMk cId="3804329066" sldId="310"/>
            <ac:spMk id="17" creationId="{CA31364D-7F64-E140-0B6C-C71061140B70}"/>
          </ac:spMkLst>
        </pc:spChg>
        <pc:picChg chg="add mod">
          <ac:chgData name="Bouchra BOUIHI" userId="22168daa65653cb5" providerId="LiveId" clId="{BECF8D20-CDAF-4C49-BFFB-BBBC55DDEFAD}" dt="2023-03-27T23:56:28.347" v="3606" actId="1076"/>
          <ac:picMkLst>
            <pc:docMk/>
            <pc:sldMk cId="3804329066" sldId="310"/>
            <ac:picMk id="10" creationId="{3CC88973-67A2-5E97-CF31-5AAC4C175E8F}"/>
          </ac:picMkLst>
        </pc:picChg>
        <pc:picChg chg="del">
          <ac:chgData name="Bouchra BOUIHI" userId="22168daa65653cb5" providerId="LiveId" clId="{BECF8D20-CDAF-4C49-BFFB-BBBC55DDEFAD}" dt="2023-03-27T23:51:21.032" v="3577" actId="478"/>
          <ac:picMkLst>
            <pc:docMk/>
            <pc:sldMk cId="3804329066" sldId="310"/>
            <ac:picMk id="11" creationId="{1938FA2B-5D82-4F02-052F-0FB91CEE0CA4}"/>
          </ac:picMkLst>
        </pc:picChg>
        <pc:picChg chg="add mod">
          <ac:chgData name="Bouchra BOUIHI" userId="22168daa65653cb5" providerId="LiveId" clId="{BECF8D20-CDAF-4C49-BFFB-BBBC55DDEFAD}" dt="2023-03-27T23:56:39.274" v="3607" actId="1582"/>
          <ac:picMkLst>
            <pc:docMk/>
            <pc:sldMk cId="3804329066" sldId="310"/>
            <ac:picMk id="13" creationId="{0889852D-CCF9-4526-CA08-37D887719EB9}"/>
          </ac:picMkLst>
        </pc:picChg>
        <pc:picChg chg="del">
          <ac:chgData name="Bouchra BOUIHI" userId="22168daa65653cb5" providerId="LiveId" clId="{BECF8D20-CDAF-4C49-BFFB-BBBC55DDEFAD}" dt="2023-03-27T23:53:48.243" v="3593" actId="478"/>
          <ac:picMkLst>
            <pc:docMk/>
            <pc:sldMk cId="3804329066" sldId="310"/>
            <ac:picMk id="16" creationId="{BC08EE31-7F32-F27C-F4EA-03EFE537414B}"/>
          </ac:picMkLst>
        </pc:picChg>
      </pc:sldChg>
      <pc:sldChg chg="addSp delSp modSp add mod">
        <pc:chgData name="Bouchra BOUIHI" userId="22168daa65653cb5" providerId="LiveId" clId="{BECF8D20-CDAF-4C49-BFFB-BBBC55DDEFAD}" dt="2023-03-28T00:03:52.648" v="3655" actId="1076"/>
        <pc:sldMkLst>
          <pc:docMk/>
          <pc:sldMk cId="3631428162" sldId="311"/>
        </pc:sldMkLst>
        <pc:spChg chg="mod">
          <ac:chgData name="Bouchra BOUIHI" userId="22168daa65653cb5" providerId="LiveId" clId="{BECF8D20-CDAF-4C49-BFFB-BBBC55DDEFAD}" dt="2023-03-27T23:57:52.548" v="3621" actId="20577"/>
          <ac:spMkLst>
            <pc:docMk/>
            <pc:sldMk cId="3631428162" sldId="311"/>
            <ac:spMk id="4" creationId="{B552A336-35C7-BDA2-C60A-12CDAD26FE76}"/>
          </ac:spMkLst>
        </pc:spChg>
        <pc:spChg chg="add del">
          <ac:chgData name="Bouchra BOUIHI" userId="22168daa65653cb5" providerId="LiveId" clId="{BECF8D20-CDAF-4C49-BFFB-BBBC55DDEFAD}" dt="2023-03-27T23:59:16.580" v="3624" actId="478"/>
          <ac:spMkLst>
            <pc:docMk/>
            <pc:sldMk cId="3631428162" sldId="311"/>
            <ac:spMk id="11" creationId="{CF09AE9B-DCAF-97B8-08F0-9F35451AD15D}"/>
          </ac:spMkLst>
        </pc:spChg>
        <pc:spChg chg="mod">
          <ac:chgData name="Bouchra BOUIHI" userId="22168daa65653cb5" providerId="LiveId" clId="{BECF8D20-CDAF-4C49-BFFB-BBBC55DDEFAD}" dt="2023-03-28T00:03:45.013" v="3653" actId="1076"/>
          <ac:spMkLst>
            <pc:docMk/>
            <pc:sldMk cId="3631428162" sldId="311"/>
            <ac:spMk id="17" creationId="{CA31364D-7F64-E140-0B6C-C71061140B70}"/>
          </ac:spMkLst>
        </pc:spChg>
        <pc:picChg chg="del">
          <ac:chgData name="Bouchra BOUIHI" userId="22168daa65653cb5" providerId="LiveId" clId="{BECF8D20-CDAF-4C49-BFFB-BBBC55DDEFAD}" dt="2023-03-28T00:01:24.219" v="3632" actId="478"/>
          <ac:picMkLst>
            <pc:docMk/>
            <pc:sldMk cId="3631428162" sldId="311"/>
            <ac:picMk id="10" creationId="{3CC88973-67A2-5E97-CF31-5AAC4C175E8F}"/>
          </ac:picMkLst>
        </pc:picChg>
        <pc:picChg chg="del">
          <ac:chgData name="Bouchra BOUIHI" userId="22168daa65653cb5" providerId="LiveId" clId="{BECF8D20-CDAF-4C49-BFFB-BBBC55DDEFAD}" dt="2023-03-27T23:57:55.538" v="3622" actId="478"/>
          <ac:picMkLst>
            <pc:docMk/>
            <pc:sldMk cId="3631428162" sldId="311"/>
            <ac:picMk id="13" creationId="{0889852D-CCF9-4526-CA08-37D887719EB9}"/>
          </ac:picMkLst>
        </pc:picChg>
        <pc:picChg chg="add mod">
          <ac:chgData name="Bouchra BOUIHI" userId="22168daa65653cb5" providerId="LiveId" clId="{BECF8D20-CDAF-4C49-BFFB-BBBC55DDEFAD}" dt="2023-03-28T00:03:48.128" v="3654" actId="1076"/>
          <ac:picMkLst>
            <pc:docMk/>
            <pc:sldMk cId="3631428162" sldId="311"/>
            <ac:picMk id="14" creationId="{5A553E95-593B-88A3-4158-BC813711EAE1}"/>
          </ac:picMkLst>
        </pc:picChg>
        <pc:picChg chg="add mod">
          <ac:chgData name="Bouchra BOUIHI" userId="22168daa65653cb5" providerId="LiveId" clId="{BECF8D20-CDAF-4C49-BFFB-BBBC55DDEFAD}" dt="2023-03-28T00:03:52.648" v="3655" actId="1076"/>
          <ac:picMkLst>
            <pc:docMk/>
            <pc:sldMk cId="3631428162" sldId="311"/>
            <ac:picMk id="16" creationId="{210B012A-B215-2507-AE1D-FCBC7E7C9B7F}"/>
          </ac:picMkLst>
        </pc:picChg>
      </pc:sldChg>
      <pc:sldChg chg="addSp delSp modSp add mod">
        <pc:chgData name="Bouchra BOUIHI" userId="22168daa65653cb5" providerId="LiveId" clId="{BECF8D20-CDAF-4C49-BFFB-BBBC55DDEFAD}" dt="2023-03-28T00:14:39.414" v="3692"/>
        <pc:sldMkLst>
          <pc:docMk/>
          <pc:sldMk cId="191146775" sldId="312"/>
        </pc:sldMkLst>
        <pc:spChg chg="mod">
          <ac:chgData name="Bouchra BOUIHI" userId="22168daa65653cb5" providerId="LiveId" clId="{BECF8D20-CDAF-4C49-BFFB-BBBC55DDEFAD}" dt="2023-03-28T00:08:05.906" v="3688" actId="20577"/>
          <ac:spMkLst>
            <pc:docMk/>
            <pc:sldMk cId="191146775" sldId="312"/>
            <ac:spMk id="4" creationId="{B552A336-35C7-BDA2-C60A-12CDAD26FE76}"/>
          </ac:spMkLst>
        </pc:spChg>
        <pc:spChg chg="mod">
          <ac:chgData name="Bouchra BOUIHI" userId="22168daa65653cb5" providerId="LiveId" clId="{BECF8D20-CDAF-4C49-BFFB-BBBC55DDEFAD}" dt="2023-03-28T00:14:06.636" v="3691" actId="14100"/>
          <ac:spMkLst>
            <pc:docMk/>
            <pc:sldMk cId="191146775" sldId="312"/>
            <ac:spMk id="17" creationId="{CA31364D-7F64-E140-0B6C-C71061140B70}"/>
          </ac:spMkLst>
        </pc:spChg>
        <pc:picChg chg="add mod">
          <ac:chgData name="Bouchra BOUIHI" userId="22168daa65653cb5" providerId="LiveId" clId="{BECF8D20-CDAF-4C49-BFFB-BBBC55DDEFAD}" dt="2023-03-28T00:14:03.653" v="3690" actId="1076"/>
          <ac:picMkLst>
            <pc:docMk/>
            <pc:sldMk cId="191146775" sldId="312"/>
            <ac:picMk id="10" creationId="{8621CDA0-8B28-EC32-E970-B0609DF3FFD4}"/>
          </ac:picMkLst>
        </pc:picChg>
        <pc:picChg chg="del">
          <ac:chgData name="Bouchra BOUIHI" userId="22168daa65653cb5" providerId="LiveId" clId="{BECF8D20-CDAF-4C49-BFFB-BBBC55DDEFAD}" dt="2023-03-28T00:14:39.414" v="3692"/>
          <ac:picMkLst>
            <pc:docMk/>
            <pc:sldMk cId="191146775" sldId="312"/>
            <ac:picMk id="11" creationId="{EEFF5487-EA8B-09D9-80EB-A5536D9AEA5B}"/>
          </ac:picMkLst>
        </pc:picChg>
        <pc:picChg chg="del">
          <ac:chgData name="Bouchra BOUIHI" userId="22168daa65653cb5" providerId="LiveId" clId="{BECF8D20-CDAF-4C49-BFFB-BBBC55DDEFAD}" dt="2023-03-28T00:05:50.511" v="3663" actId="478"/>
          <ac:picMkLst>
            <pc:docMk/>
            <pc:sldMk cId="191146775" sldId="312"/>
            <ac:picMk id="14" creationId="{5A553E95-593B-88A3-4158-BC813711EAE1}"/>
          </ac:picMkLst>
        </pc:picChg>
        <pc:picChg chg="del">
          <ac:chgData name="Bouchra BOUIHI" userId="22168daa65653cb5" providerId="LiveId" clId="{BECF8D20-CDAF-4C49-BFFB-BBBC55DDEFAD}" dt="2023-03-28T00:06:31.265" v="3683" actId="478"/>
          <ac:picMkLst>
            <pc:docMk/>
            <pc:sldMk cId="191146775" sldId="312"/>
            <ac:picMk id="16" creationId="{210B012A-B215-2507-AE1D-FCBC7E7C9B7F}"/>
          </ac:picMkLst>
        </pc:picChg>
      </pc:sldChg>
      <pc:sldChg chg="modSp add mod ord">
        <pc:chgData name="Bouchra BOUIHI" userId="22168daa65653cb5" providerId="LiveId" clId="{BECF8D20-CDAF-4C49-BFFB-BBBC55DDEFAD}" dt="2023-03-28T10:59:36.376" v="3718"/>
        <pc:sldMkLst>
          <pc:docMk/>
          <pc:sldMk cId="1597016221" sldId="313"/>
        </pc:sldMkLst>
        <pc:spChg chg="mod">
          <ac:chgData name="Bouchra BOUIHI" userId="22168daa65653cb5" providerId="LiveId" clId="{BECF8D20-CDAF-4C49-BFFB-BBBC55DDEFAD}" dt="2023-03-28T00:15:12.129" v="3713" actId="20577"/>
          <ac:spMkLst>
            <pc:docMk/>
            <pc:sldMk cId="1597016221" sldId="313"/>
            <ac:spMk id="2" creationId="{1DF7107E-B80A-B346-8ABB-5CAB3DBC1697}"/>
          </ac:spMkLst>
        </pc:spChg>
      </pc:sldChg>
      <pc:sldChg chg="add del">
        <pc:chgData name="Bouchra BOUIHI" userId="22168daa65653cb5" providerId="LiveId" clId="{BECF8D20-CDAF-4C49-BFFB-BBBC55DDEFAD}" dt="2023-03-28T10:59:28.352" v="3715" actId="2890"/>
        <pc:sldMkLst>
          <pc:docMk/>
          <pc:sldMk cId="479127479" sldId="314"/>
        </pc:sldMkLst>
      </pc:sldChg>
      <pc:sldChg chg="addSp delSp modSp add mod ord">
        <pc:chgData name="Bouchra BOUIHI" userId="22168daa65653cb5" providerId="LiveId" clId="{BECF8D20-CDAF-4C49-BFFB-BBBC55DDEFAD}" dt="2023-03-28T12:51:14.156" v="4580"/>
        <pc:sldMkLst>
          <pc:docMk/>
          <pc:sldMk cId="3006015234" sldId="314"/>
        </pc:sldMkLst>
        <pc:spChg chg="mod">
          <ac:chgData name="Bouchra BOUIHI" userId="22168daa65653cb5" providerId="LiveId" clId="{BECF8D20-CDAF-4C49-BFFB-BBBC55DDEFAD}" dt="2023-03-28T11:26:12.663" v="3905" actId="1076"/>
          <ac:spMkLst>
            <pc:docMk/>
            <pc:sldMk cId="3006015234" sldId="314"/>
            <ac:spMk id="4" creationId="{B552A336-35C7-BDA2-C60A-12CDAD26FE76}"/>
          </ac:spMkLst>
        </pc:spChg>
        <pc:spChg chg="mod">
          <ac:chgData name="Bouchra BOUIHI" userId="22168daa65653cb5" providerId="LiveId" clId="{BECF8D20-CDAF-4C49-BFFB-BBBC55DDEFAD}" dt="2023-03-28T11:12:16.010" v="3747" actId="20577"/>
          <ac:spMkLst>
            <pc:docMk/>
            <pc:sldMk cId="3006015234" sldId="314"/>
            <ac:spMk id="5" creationId="{EF3D848D-59FF-3046-AD89-EC7DEFFD6854}"/>
          </ac:spMkLst>
        </pc:spChg>
        <pc:spChg chg="mod">
          <ac:chgData name="Bouchra BOUIHI" userId="22168daa65653cb5" providerId="LiveId" clId="{BECF8D20-CDAF-4C49-BFFB-BBBC55DDEFAD}" dt="2023-03-28T11:48:49.026" v="4165" actId="113"/>
          <ac:spMkLst>
            <pc:docMk/>
            <pc:sldMk cId="3006015234" sldId="314"/>
            <ac:spMk id="17" creationId="{CA31364D-7F64-E140-0B6C-C71061140B70}"/>
          </ac:spMkLst>
        </pc:spChg>
        <pc:picChg chg="del">
          <ac:chgData name="Bouchra BOUIHI" userId="22168daa65653cb5" providerId="LiveId" clId="{BECF8D20-CDAF-4C49-BFFB-BBBC55DDEFAD}" dt="2023-03-28T11:00:01.357" v="3740" actId="478"/>
          <ac:picMkLst>
            <pc:docMk/>
            <pc:sldMk cId="3006015234" sldId="314"/>
            <ac:picMk id="10" creationId="{8621CDA0-8B28-EC32-E970-B0609DF3FFD4}"/>
          </ac:picMkLst>
        </pc:picChg>
        <pc:picChg chg="add mod">
          <ac:chgData name="Bouchra BOUIHI" userId="22168daa65653cb5" providerId="LiveId" clId="{BECF8D20-CDAF-4C49-BFFB-BBBC55DDEFAD}" dt="2023-03-28T11:23:52.983" v="3877" actId="1076"/>
          <ac:picMkLst>
            <pc:docMk/>
            <pc:sldMk cId="3006015234" sldId="314"/>
            <ac:picMk id="11" creationId="{0052E566-D64E-5240-5999-3FA27CD9F65C}"/>
          </ac:picMkLst>
        </pc:picChg>
      </pc:sldChg>
      <pc:sldChg chg="addSp delSp modSp add mod ord">
        <pc:chgData name="Bouchra BOUIHI" userId="22168daa65653cb5" providerId="LiveId" clId="{BECF8D20-CDAF-4C49-BFFB-BBBC55DDEFAD}" dt="2023-03-28T12:51:20.177" v="4584"/>
        <pc:sldMkLst>
          <pc:docMk/>
          <pc:sldMk cId="3351447284" sldId="315"/>
        </pc:sldMkLst>
        <pc:spChg chg="mod">
          <ac:chgData name="Bouchra BOUIHI" userId="22168daa65653cb5" providerId="LiveId" clId="{BECF8D20-CDAF-4C49-BFFB-BBBC55DDEFAD}" dt="2023-03-28T11:43:55.230" v="4132" actId="20577"/>
          <ac:spMkLst>
            <pc:docMk/>
            <pc:sldMk cId="3351447284" sldId="315"/>
            <ac:spMk id="4" creationId="{B552A336-35C7-BDA2-C60A-12CDAD26FE76}"/>
          </ac:spMkLst>
        </pc:spChg>
        <pc:spChg chg="add mod">
          <ac:chgData name="Bouchra BOUIHI" userId="22168daa65653cb5" providerId="LiveId" clId="{BECF8D20-CDAF-4C49-BFFB-BBBC55DDEFAD}" dt="2023-03-28T11:43:24.951" v="4129" actId="1076"/>
          <ac:spMkLst>
            <pc:docMk/>
            <pc:sldMk cId="3351447284" sldId="315"/>
            <ac:spMk id="14" creationId="{C708F82C-0726-9855-5BA3-BB6761FD66CD}"/>
          </ac:spMkLst>
        </pc:spChg>
        <pc:spChg chg="mod">
          <ac:chgData name="Bouchra BOUIHI" userId="22168daa65653cb5" providerId="LiveId" clId="{BECF8D20-CDAF-4C49-BFFB-BBBC55DDEFAD}" dt="2023-03-28T11:49:13.576" v="4168" actId="113"/>
          <ac:spMkLst>
            <pc:docMk/>
            <pc:sldMk cId="3351447284" sldId="315"/>
            <ac:spMk id="17" creationId="{CA31364D-7F64-E140-0B6C-C71061140B70}"/>
          </ac:spMkLst>
        </pc:spChg>
        <pc:picChg chg="add mod">
          <ac:chgData name="Bouchra BOUIHI" userId="22168daa65653cb5" providerId="LiveId" clId="{BECF8D20-CDAF-4C49-BFFB-BBBC55DDEFAD}" dt="2023-03-28T11:43:30.853" v="4130" actId="1076"/>
          <ac:picMkLst>
            <pc:docMk/>
            <pc:sldMk cId="3351447284" sldId="315"/>
            <ac:picMk id="10" creationId="{E49B2BC2-1BBB-0B48-3991-E2BC0E7DFDC2}"/>
          </ac:picMkLst>
        </pc:picChg>
        <pc:picChg chg="del">
          <ac:chgData name="Bouchra BOUIHI" userId="22168daa65653cb5" providerId="LiveId" clId="{BECF8D20-CDAF-4C49-BFFB-BBBC55DDEFAD}" dt="2023-03-28T11:25:18.770" v="3897" actId="478"/>
          <ac:picMkLst>
            <pc:docMk/>
            <pc:sldMk cId="3351447284" sldId="315"/>
            <ac:picMk id="11" creationId="{0052E566-D64E-5240-5999-3FA27CD9F65C}"/>
          </ac:picMkLst>
        </pc:picChg>
        <pc:picChg chg="add mod">
          <ac:chgData name="Bouchra BOUIHI" userId="22168daa65653cb5" providerId="LiveId" clId="{BECF8D20-CDAF-4C49-BFFB-BBBC55DDEFAD}" dt="2023-03-28T11:43:43.597" v="4131" actId="1582"/>
          <ac:picMkLst>
            <pc:docMk/>
            <pc:sldMk cId="3351447284" sldId="315"/>
            <ac:picMk id="13" creationId="{9175DADA-6DFC-E7C6-446D-78525006A092}"/>
          </ac:picMkLst>
        </pc:picChg>
      </pc:sldChg>
      <pc:sldChg chg="addSp delSp modSp add mod ord">
        <pc:chgData name="Bouchra BOUIHI" userId="22168daa65653cb5" providerId="LiveId" clId="{BECF8D20-CDAF-4C49-BFFB-BBBC55DDEFAD}" dt="2023-03-28T12:51:23.221" v="4586"/>
        <pc:sldMkLst>
          <pc:docMk/>
          <pc:sldMk cId="2588589947" sldId="316"/>
        </pc:sldMkLst>
        <pc:spChg chg="mod">
          <ac:chgData name="Bouchra BOUIHI" userId="22168daa65653cb5" providerId="LiveId" clId="{BECF8D20-CDAF-4C49-BFFB-BBBC55DDEFAD}" dt="2023-03-28T11:49:43.054" v="4176" actId="1076"/>
          <ac:spMkLst>
            <pc:docMk/>
            <pc:sldMk cId="2588589947" sldId="316"/>
            <ac:spMk id="4" creationId="{B552A336-35C7-BDA2-C60A-12CDAD26FE76}"/>
          </ac:spMkLst>
        </pc:spChg>
        <pc:spChg chg="del">
          <ac:chgData name="Bouchra BOUIHI" userId="22168daa65653cb5" providerId="LiveId" clId="{BECF8D20-CDAF-4C49-BFFB-BBBC55DDEFAD}" dt="2023-03-28T11:49:38.907" v="4175" actId="478"/>
          <ac:spMkLst>
            <pc:docMk/>
            <pc:sldMk cId="2588589947" sldId="316"/>
            <ac:spMk id="14" creationId="{C708F82C-0726-9855-5BA3-BB6761FD66CD}"/>
          </ac:spMkLst>
        </pc:spChg>
        <pc:spChg chg="mod">
          <ac:chgData name="Bouchra BOUIHI" userId="22168daa65653cb5" providerId="LiveId" clId="{BECF8D20-CDAF-4C49-BFFB-BBBC55DDEFAD}" dt="2023-03-28T11:52:29.884" v="4237" actId="20577"/>
          <ac:spMkLst>
            <pc:docMk/>
            <pc:sldMk cId="2588589947" sldId="316"/>
            <ac:spMk id="17" creationId="{CA31364D-7F64-E140-0B6C-C71061140B70}"/>
          </ac:spMkLst>
        </pc:spChg>
        <pc:picChg chg="del">
          <ac:chgData name="Bouchra BOUIHI" userId="22168daa65653cb5" providerId="LiveId" clId="{BECF8D20-CDAF-4C49-BFFB-BBBC55DDEFAD}" dt="2023-03-28T11:47:37.787" v="4154" actId="478"/>
          <ac:picMkLst>
            <pc:docMk/>
            <pc:sldMk cId="2588589947" sldId="316"/>
            <ac:picMk id="10" creationId="{E49B2BC2-1BBB-0B48-3991-E2BC0E7DFDC2}"/>
          </ac:picMkLst>
        </pc:picChg>
        <pc:picChg chg="add mod">
          <ac:chgData name="Bouchra BOUIHI" userId="22168daa65653cb5" providerId="LiveId" clId="{BECF8D20-CDAF-4C49-BFFB-BBBC55DDEFAD}" dt="2023-03-28T11:52:13.964" v="4220" actId="1582"/>
          <ac:picMkLst>
            <pc:docMk/>
            <pc:sldMk cId="2588589947" sldId="316"/>
            <ac:picMk id="11" creationId="{9214B446-4BAB-76D1-AB4F-4708E8FCEB1E}"/>
          </ac:picMkLst>
        </pc:picChg>
        <pc:picChg chg="del">
          <ac:chgData name="Bouchra BOUIHI" userId="22168daa65653cb5" providerId="LiveId" clId="{BECF8D20-CDAF-4C49-BFFB-BBBC55DDEFAD}" dt="2023-03-28T11:47:34.690" v="4153" actId="478"/>
          <ac:picMkLst>
            <pc:docMk/>
            <pc:sldMk cId="2588589947" sldId="316"/>
            <ac:picMk id="13" creationId="{9175DADA-6DFC-E7C6-446D-78525006A092}"/>
          </ac:picMkLst>
        </pc:picChg>
      </pc:sldChg>
      <pc:sldChg chg="delSp modSp add mod">
        <pc:chgData name="Bouchra BOUIHI" userId="22168daa65653cb5" providerId="LiveId" clId="{BECF8D20-CDAF-4C49-BFFB-BBBC55DDEFAD}" dt="2023-03-29T11:22:59.392" v="4968" actId="20577"/>
        <pc:sldMkLst>
          <pc:docMk/>
          <pc:sldMk cId="920123445" sldId="317"/>
        </pc:sldMkLst>
        <pc:spChg chg="mod">
          <ac:chgData name="Bouchra BOUIHI" userId="22168daa65653cb5" providerId="LiveId" clId="{BECF8D20-CDAF-4C49-BFFB-BBBC55DDEFAD}" dt="2023-03-28T11:53:16.037" v="4242" actId="1076"/>
          <ac:spMkLst>
            <pc:docMk/>
            <pc:sldMk cId="920123445" sldId="317"/>
            <ac:spMk id="4" creationId="{B552A336-35C7-BDA2-C60A-12CDAD26FE76}"/>
          </ac:spMkLst>
        </pc:spChg>
        <pc:spChg chg="mod">
          <ac:chgData name="Bouchra BOUIHI" userId="22168daa65653cb5" providerId="LiveId" clId="{BECF8D20-CDAF-4C49-BFFB-BBBC55DDEFAD}" dt="2023-03-29T11:22:59.392" v="4968" actId="20577"/>
          <ac:spMkLst>
            <pc:docMk/>
            <pc:sldMk cId="920123445" sldId="317"/>
            <ac:spMk id="17" creationId="{CA31364D-7F64-E140-0B6C-C71061140B70}"/>
          </ac:spMkLst>
        </pc:spChg>
        <pc:picChg chg="del">
          <ac:chgData name="Bouchra BOUIHI" userId="22168daa65653cb5" providerId="LiveId" clId="{BECF8D20-CDAF-4C49-BFFB-BBBC55DDEFAD}" dt="2023-03-28T11:53:03.789" v="4239" actId="478"/>
          <ac:picMkLst>
            <pc:docMk/>
            <pc:sldMk cId="920123445" sldId="317"/>
            <ac:picMk id="11" creationId="{9214B446-4BAB-76D1-AB4F-4708E8FCEB1E}"/>
          </ac:picMkLst>
        </pc:picChg>
      </pc:sldChg>
      <pc:sldChg chg="add">
        <pc:chgData name="Bouchra BOUIHI" userId="22168daa65653cb5" providerId="LiveId" clId="{BECF8D20-CDAF-4C49-BFFB-BBBC55DDEFAD}" dt="2023-03-28T12:12:19.568" v="4565" actId="2890"/>
        <pc:sldMkLst>
          <pc:docMk/>
          <pc:sldMk cId="685931953" sldId="318"/>
        </pc:sldMkLst>
      </pc:sldChg>
      <pc:sldChg chg="add">
        <pc:chgData name="Bouchra BOUIHI" userId="22168daa65653cb5" providerId="LiveId" clId="{BECF8D20-CDAF-4C49-BFFB-BBBC55DDEFAD}" dt="2023-03-28T12:51:03.757" v="4577" actId="2890"/>
        <pc:sldMkLst>
          <pc:docMk/>
          <pc:sldMk cId="1154133276" sldId="319"/>
        </pc:sldMkLst>
      </pc:sldChg>
      <pc:sldChg chg="modSp add mod ord">
        <pc:chgData name="Bouchra BOUIHI" userId="22168daa65653cb5" providerId="LiveId" clId="{BECF8D20-CDAF-4C49-BFFB-BBBC55DDEFAD}" dt="2023-03-28T12:52:46.001" v="4600"/>
        <pc:sldMkLst>
          <pc:docMk/>
          <pc:sldMk cId="3282419001" sldId="320"/>
        </pc:sldMkLst>
        <pc:spChg chg="mod">
          <ac:chgData name="Bouchra BOUIHI" userId="22168daa65653cb5" providerId="LiveId" clId="{BECF8D20-CDAF-4C49-BFFB-BBBC55DDEFAD}" dt="2023-03-28T12:52:32.515" v="4597" actId="20577"/>
          <ac:spMkLst>
            <pc:docMk/>
            <pc:sldMk cId="3282419001" sldId="320"/>
            <ac:spMk id="2" creationId="{1DF7107E-B80A-B346-8ABB-5CAB3DBC1697}"/>
          </ac:spMkLst>
        </pc:spChg>
      </pc:sldChg>
      <pc:sldChg chg="modSp add mod">
        <pc:chgData name="Bouchra BOUIHI" userId="22168daa65653cb5" providerId="LiveId" clId="{BECF8D20-CDAF-4C49-BFFB-BBBC55DDEFAD}" dt="2023-03-28T13:59:53.281" v="4944" actId="1076"/>
        <pc:sldMkLst>
          <pc:docMk/>
          <pc:sldMk cId="855860832" sldId="321"/>
        </pc:sldMkLst>
        <pc:spChg chg="mod">
          <ac:chgData name="Bouchra BOUIHI" userId="22168daa65653cb5" providerId="LiveId" clId="{BECF8D20-CDAF-4C49-BFFB-BBBC55DDEFAD}" dt="2023-03-28T13:59:53.281" v="4944" actId="1076"/>
          <ac:spMkLst>
            <pc:docMk/>
            <pc:sldMk cId="855860832" sldId="321"/>
            <ac:spMk id="4" creationId="{B552A336-35C7-BDA2-C60A-12CDAD26FE76}"/>
          </ac:spMkLst>
        </pc:spChg>
        <pc:spChg chg="mod">
          <ac:chgData name="Bouchra BOUIHI" userId="22168daa65653cb5" providerId="LiveId" clId="{BECF8D20-CDAF-4C49-BFFB-BBBC55DDEFAD}" dt="2023-03-28T13:59:37.690" v="4943" actId="20577"/>
          <ac:spMkLst>
            <pc:docMk/>
            <pc:sldMk cId="855860832" sldId="321"/>
            <ac:spMk id="17" creationId="{CA31364D-7F64-E140-0B6C-C71061140B70}"/>
          </ac:spMkLst>
        </pc:spChg>
      </pc:sldChg>
      <pc:sldChg chg="add del">
        <pc:chgData name="Bouchra BOUIHI" userId="22168daa65653cb5" providerId="LiveId" clId="{BECF8D20-CDAF-4C49-BFFB-BBBC55DDEFAD}" dt="2023-04-04T14:25:09.524" v="4970" actId="2696"/>
        <pc:sldMkLst>
          <pc:docMk/>
          <pc:sldMk cId="2113486429"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27315-E3B9-A749-8BAE-F0F687DD2F24}" type="datetimeFigureOut">
              <a:rPr lang="fr-FR" smtClean="0"/>
              <a:t>04/02/2025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CDF7E-5630-BC44-BD06-16CBB3112405}" type="slidenum">
              <a:rPr lang="fr-FR" smtClean="0"/>
              <a:t>‹N°›</a:t>
            </a:fld>
            <a:endParaRPr lang="fr-FR"/>
          </a:p>
        </p:txBody>
      </p:sp>
    </p:spTree>
    <p:extLst>
      <p:ext uri="{BB962C8B-B14F-4D97-AF65-F5344CB8AC3E}">
        <p14:creationId xmlns:p14="http://schemas.microsoft.com/office/powerpoint/2010/main" val="327047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EEFF1-C401-6849-884D-613C26F8C1F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EE99BC3-BF1D-8741-A1E6-6C2A9BA19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6DF6C54-CE19-0B41-B5EC-798FDA759617}"/>
              </a:ext>
            </a:extLst>
          </p:cNvPr>
          <p:cNvSpPr>
            <a:spLocks noGrp="1"/>
          </p:cNvSpPr>
          <p:nvPr>
            <p:ph type="dt" sz="half" idx="10"/>
          </p:nvPr>
        </p:nvSpPr>
        <p:spPr/>
        <p:txBody>
          <a:bodyPr/>
          <a:lstStyle/>
          <a:p>
            <a:fld id="{D17E8D9B-7648-4547-BCB9-11F03EE2B56A}" type="datetime1">
              <a:rPr lang="fr-FR" smtClean="0"/>
              <a:t>04/02/2025</a:t>
            </a:fld>
            <a:endParaRPr lang="fr-FR"/>
          </a:p>
        </p:txBody>
      </p:sp>
      <p:sp>
        <p:nvSpPr>
          <p:cNvPr id="5" name="Espace réservé du pied de page 4">
            <a:extLst>
              <a:ext uri="{FF2B5EF4-FFF2-40B4-BE49-F238E27FC236}">
                <a16:creationId xmlns:a16="http://schemas.microsoft.com/office/drawing/2014/main" id="{3C0F6473-B0AC-E848-9321-1332B9E2D7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27447B-361C-2947-A82A-51B545AAB519}"/>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4222427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C5B7D1-92D2-F845-B08E-0E20041599D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46DABF9-3B21-B147-9ADC-5B1E00FE0F3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FC8FA0A-67DC-E542-B33B-82EF73003690}"/>
              </a:ext>
            </a:extLst>
          </p:cNvPr>
          <p:cNvSpPr>
            <a:spLocks noGrp="1"/>
          </p:cNvSpPr>
          <p:nvPr>
            <p:ph type="dt" sz="half" idx="10"/>
          </p:nvPr>
        </p:nvSpPr>
        <p:spPr/>
        <p:txBody>
          <a:bodyPr/>
          <a:lstStyle/>
          <a:p>
            <a:fld id="{94331133-EE4F-A949-8AA3-5D554397A045}" type="datetime1">
              <a:rPr lang="fr-FR" smtClean="0"/>
              <a:t>04/02/2025</a:t>
            </a:fld>
            <a:endParaRPr lang="fr-FR"/>
          </a:p>
        </p:txBody>
      </p:sp>
      <p:sp>
        <p:nvSpPr>
          <p:cNvPr id="5" name="Espace réservé du pied de page 4">
            <a:extLst>
              <a:ext uri="{FF2B5EF4-FFF2-40B4-BE49-F238E27FC236}">
                <a16:creationId xmlns:a16="http://schemas.microsoft.com/office/drawing/2014/main" id="{5498EE8F-A617-F14A-9802-ECE37A7637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2C6B88-47B1-C240-AD9E-5E6554187EA8}"/>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395077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CFC40A1-4F28-7642-9CDC-AA8A200F936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54EFB5B-63A0-7747-84BB-777C86E120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F324117-A7BF-0D47-8FA3-098CB88E9A19}"/>
              </a:ext>
            </a:extLst>
          </p:cNvPr>
          <p:cNvSpPr>
            <a:spLocks noGrp="1"/>
          </p:cNvSpPr>
          <p:nvPr>
            <p:ph type="dt" sz="half" idx="10"/>
          </p:nvPr>
        </p:nvSpPr>
        <p:spPr/>
        <p:txBody>
          <a:bodyPr/>
          <a:lstStyle/>
          <a:p>
            <a:fld id="{376828E0-15A5-904F-A28B-455395DD28BD}" type="datetime1">
              <a:rPr lang="fr-FR" smtClean="0"/>
              <a:t>04/02/2025</a:t>
            </a:fld>
            <a:endParaRPr lang="fr-FR"/>
          </a:p>
        </p:txBody>
      </p:sp>
      <p:sp>
        <p:nvSpPr>
          <p:cNvPr id="5" name="Espace réservé du pied de page 4">
            <a:extLst>
              <a:ext uri="{FF2B5EF4-FFF2-40B4-BE49-F238E27FC236}">
                <a16:creationId xmlns:a16="http://schemas.microsoft.com/office/drawing/2014/main" id="{F45C9C58-9067-2A4E-A004-F95CFBC4EE8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17FFEE-DCE3-2E42-8975-A2B706305E38}"/>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21110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A7942-19B3-A845-8DFC-69FBA27F90E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FC6C0F1-9161-6145-A54D-F4B36E4A3C8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D252459-21B2-9442-BD01-D187713E6277}"/>
              </a:ext>
            </a:extLst>
          </p:cNvPr>
          <p:cNvSpPr>
            <a:spLocks noGrp="1"/>
          </p:cNvSpPr>
          <p:nvPr>
            <p:ph type="dt" sz="half" idx="10"/>
          </p:nvPr>
        </p:nvSpPr>
        <p:spPr/>
        <p:txBody>
          <a:bodyPr/>
          <a:lstStyle/>
          <a:p>
            <a:fld id="{A6187D9B-6D88-4F42-9C45-7A37F21F74C7}" type="datetime1">
              <a:rPr lang="fr-FR" smtClean="0"/>
              <a:t>04/02/2025</a:t>
            </a:fld>
            <a:endParaRPr lang="fr-FR"/>
          </a:p>
        </p:txBody>
      </p:sp>
      <p:sp>
        <p:nvSpPr>
          <p:cNvPr id="5" name="Espace réservé du pied de page 4">
            <a:extLst>
              <a:ext uri="{FF2B5EF4-FFF2-40B4-BE49-F238E27FC236}">
                <a16:creationId xmlns:a16="http://schemas.microsoft.com/office/drawing/2014/main" id="{E2F868C3-0B82-0A43-BBDB-BDE228525C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835F8D-A48D-3641-9770-FBB9D3976AC0}"/>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121594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00E3FC-7E80-DC47-8E73-556FC7B91DD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1299FFC-AEE7-634E-8970-916FA210E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8CAE857-5C14-7B48-BD69-C8E0E8FB835F}"/>
              </a:ext>
            </a:extLst>
          </p:cNvPr>
          <p:cNvSpPr>
            <a:spLocks noGrp="1"/>
          </p:cNvSpPr>
          <p:nvPr>
            <p:ph type="dt" sz="half" idx="10"/>
          </p:nvPr>
        </p:nvSpPr>
        <p:spPr/>
        <p:txBody>
          <a:bodyPr/>
          <a:lstStyle/>
          <a:p>
            <a:fld id="{C0CF2A90-1B3C-5244-918A-6D1326E36007}" type="datetime1">
              <a:rPr lang="fr-FR" smtClean="0"/>
              <a:t>04/02/2025</a:t>
            </a:fld>
            <a:endParaRPr lang="fr-FR"/>
          </a:p>
        </p:txBody>
      </p:sp>
      <p:sp>
        <p:nvSpPr>
          <p:cNvPr id="5" name="Espace réservé du pied de page 4">
            <a:extLst>
              <a:ext uri="{FF2B5EF4-FFF2-40B4-BE49-F238E27FC236}">
                <a16:creationId xmlns:a16="http://schemas.microsoft.com/office/drawing/2014/main" id="{912449FB-B42D-F147-80BF-EC4348D5886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5E333D-31AC-3845-BB14-A934460B5953}"/>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428439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C4A849-DDC7-264C-855B-CD6BC5E4AC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69A346-623B-584B-97BB-21D8A22A24D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13E19F-4D4A-5C42-A041-23544FAC33C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918F6E9-F449-A543-9F61-BD5C255A0679}"/>
              </a:ext>
            </a:extLst>
          </p:cNvPr>
          <p:cNvSpPr>
            <a:spLocks noGrp="1"/>
          </p:cNvSpPr>
          <p:nvPr>
            <p:ph type="dt" sz="half" idx="10"/>
          </p:nvPr>
        </p:nvSpPr>
        <p:spPr/>
        <p:txBody>
          <a:bodyPr/>
          <a:lstStyle/>
          <a:p>
            <a:fld id="{0ECF3D80-D8C7-904A-A866-B86A502B660B}" type="datetime1">
              <a:rPr lang="fr-FR" smtClean="0"/>
              <a:t>04/02/2025</a:t>
            </a:fld>
            <a:endParaRPr lang="fr-FR"/>
          </a:p>
        </p:txBody>
      </p:sp>
      <p:sp>
        <p:nvSpPr>
          <p:cNvPr id="6" name="Espace réservé du pied de page 5">
            <a:extLst>
              <a:ext uri="{FF2B5EF4-FFF2-40B4-BE49-F238E27FC236}">
                <a16:creationId xmlns:a16="http://schemas.microsoft.com/office/drawing/2014/main" id="{0F8A0031-A829-ED44-AD8D-821CEC172E6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BF95F5C-844D-ED4F-ABB8-31DFD7116C07}"/>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303145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6D6DEE-37AE-E84A-9AF1-9CD30F1E78F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132E721-0230-D34E-89FA-F5F313427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EF3D65-5114-BB40-82EC-77AE12F1D4C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2F1CA92-B9AE-814B-8C3D-69E74553A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EDFDED7-0F04-5F45-895B-B6DC33C8B1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E67AC01-1058-AD41-98EB-D43D53864FB2}"/>
              </a:ext>
            </a:extLst>
          </p:cNvPr>
          <p:cNvSpPr>
            <a:spLocks noGrp="1"/>
          </p:cNvSpPr>
          <p:nvPr>
            <p:ph type="dt" sz="half" idx="10"/>
          </p:nvPr>
        </p:nvSpPr>
        <p:spPr/>
        <p:txBody>
          <a:bodyPr/>
          <a:lstStyle/>
          <a:p>
            <a:fld id="{8E94B680-0F8A-BB45-B068-5A4D63B901B0}" type="datetime1">
              <a:rPr lang="fr-FR" smtClean="0"/>
              <a:t>04/02/2025</a:t>
            </a:fld>
            <a:endParaRPr lang="fr-FR"/>
          </a:p>
        </p:txBody>
      </p:sp>
      <p:sp>
        <p:nvSpPr>
          <p:cNvPr id="8" name="Espace réservé du pied de page 7">
            <a:extLst>
              <a:ext uri="{FF2B5EF4-FFF2-40B4-BE49-F238E27FC236}">
                <a16:creationId xmlns:a16="http://schemas.microsoft.com/office/drawing/2014/main" id="{7B93E50C-F045-E14A-A3A4-EE1B66934A6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3E649E6-4732-2F42-86F1-36C58FE0F300}"/>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381160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B20A6D-3EC1-A04A-9F31-924F51DD033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C7D25CE-25E2-FF40-B86D-3E11A3EBB3F8}"/>
              </a:ext>
            </a:extLst>
          </p:cNvPr>
          <p:cNvSpPr>
            <a:spLocks noGrp="1"/>
          </p:cNvSpPr>
          <p:nvPr>
            <p:ph type="dt" sz="half" idx="10"/>
          </p:nvPr>
        </p:nvSpPr>
        <p:spPr/>
        <p:txBody>
          <a:bodyPr/>
          <a:lstStyle/>
          <a:p>
            <a:fld id="{40C77860-6073-AC4B-B43E-D4E48EBD7921}" type="datetime1">
              <a:rPr lang="fr-FR" smtClean="0"/>
              <a:t>04/02/2025</a:t>
            </a:fld>
            <a:endParaRPr lang="fr-FR"/>
          </a:p>
        </p:txBody>
      </p:sp>
      <p:sp>
        <p:nvSpPr>
          <p:cNvPr id="4" name="Espace réservé du pied de page 3">
            <a:extLst>
              <a:ext uri="{FF2B5EF4-FFF2-40B4-BE49-F238E27FC236}">
                <a16:creationId xmlns:a16="http://schemas.microsoft.com/office/drawing/2014/main" id="{6C0F5BDD-3A31-7A40-93CA-ACB5A3D99F2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0F4E0D0-266B-AB4C-A191-88A0D4A75C67}"/>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148302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FD01ABC-DEBB-0945-8A8D-D28046BE91F9}"/>
              </a:ext>
            </a:extLst>
          </p:cNvPr>
          <p:cNvSpPr>
            <a:spLocks noGrp="1"/>
          </p:cNvSpPr>
          <p:nvPr>
            <p:ph type="dt" sz="half" idx="10"/>
          </p:nvPr>
        </p:nvSpPr>
        <p:spPr/>
        <p:txBody>
          <a:bodyPr/>
          <a:lstStyle/>
          <a:p>
            <a:fld id="{ABA97EE5-040E-4340-84D2-AE350DB87858}" type="datetime1">
              <a:rPr lang="fr-FR" smtClean="0"/>
              <a:t>04/02/2025</a:t>
            </a:fld>
            <a:endParaRPr lang="fr-FR"/>
          </a:p>
        </p:txBody>
      </p:sp>
      <p:sp>
        <p:nvSpPr>
          <p:cNvPr id="3" name="Espace réservé du pied de page 2">
            <a:extLst>
              <a:ext uri="{FF2B5EF4-FFF2-40B4-BE49-F238E27FC236}">
                <a16:creationId xmlns:a16="http://schemas.microsoft.com/office/drawing/2014/main" id="{61A8E26A-77E0-924E-A074-E9FB68A7CE9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8CC2A3B-FFF7-9349-8EF2-27457DA595D6}"/>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679102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1DD64-E2D3-BD4A-B4FA-C8DFBA9FBD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87ACD2C-E5EB-8C4D-B848-3CC65181E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A1C1A48-9863-B740-B8E9-7FDCCF511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AECAFA-BDF5-8C40-B9FA-35DF06B145F1}"/>
              </a:ext>
            </a:extLst>
          </p:cNvPr>
          <p:cNvSpPr>
            <a:spLocks noGrp="1"/>
          </p:cNvSpPr>
          <p:nvPr>
            <p:ph type="dt" sz="half" idx="10"/>
          </p:nvPr>
        </p:nvSpPr>
        <p:spPr/>
        <p:txBody>
          <a:bodyPr/>
          <a:lstStyle/>
          <a:p>
            <a:fld id="{7B4A5439-16B5-354D-BDE2-EF67579C32C7}" type="datetime1">
              <a:rPr lang="fr-FR" smtClean="0"/>
              <a:t>04/02/2025</a:t>
            </a:fld>
            <a:endParaRPr lang="fr-FR"/>
          </a:p>
        </p:txBody>
      </p:sp>
      <p:sp>
        <p:nvSpPr>
          <p:cNvPr id="6" name="Espace réservé du pied de page 5">
            <a:extLst>
              <a:ext uri="{FF2B5EF4-FFF2-40B4-BE49-F238E27FC236}">
                <a16:creationId xmlns:a16="http://schemas.microsoft.com/office/drawing/2014/main" id="{FEAFE801-D126-1741-A0B1-9928D89DE36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D752AD2-5116-5F43-9D1C-3B69F509103E}"/>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2342861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86355-B28C-EF4C-8DF7-D2D946428A7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019B84F-2518-F34D-8607-957457D71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AB53ACC-DB6A-4445-863A-D01CBE8A9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2233EF7-FF24-BE49-93F8-F5ACC0F1C428}"/>
              </a:ext>
            </a:extLst>
          </p:cNvPr>
          <p:cNvSpPr>
            <a:spLocks noGrp="1"/>
          </p:cNvSpPr>
          <p:nvPr>
            <p:ph type="dt" sz="half" idx="10"/>
          </p:nvPr>
        </p:nvSpPr>
        <p:spPr/>
        <p:txBody>
          <a:bodyPr/>
          <a:lstStyle/>
          <a:p>
            <a:fld id="{389DEE21-AEEE-2E49-A894-3CED75F93682}" type="datetime1">
              <a:rPr lang="fr-FR" smtClean="0"/>
              <a:t>04/02/2025</a:t>
            </a:fld>
            <a:endParaRPr lang="fr-FR"/>
          </a:p>
        </p:txBody>
      </p:sp>
      <p:sp>
        <p:nvSpPr>
          <p:cNvPr id="6" name="Espace réservé du pied de page 5">
            <a:extLst>
              <a:ext uri="{FF2B5EF4-FFF2-40B4-BE49-F238E27FC236}">
                <a16:creationId xmlns:a16="http://schemas.microsoft.com/office/drawing/2014/main" id="{FA066894-5223-174D-AA91-4B2F8CD5876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C6F869-1F25-3F47-A8BC-95C7D21A3A84}"/>
              </a:ext>
            </a:extLst>
          </p:cNvPr>
          <p:cNvSpPr>
            <a:spLocks noGrp="1"/>
          </p:cNvSpPr>
          <p:nvPr>
            <p:ph type="sldNum" sz="quarter" idx="12"/>
          </p:nvPr>
        </p:nvSpPr>
        <p:spPr/>
        <p:txBody>
          <a:bodyPr/>
          <a:lstStyle/>
          <a:p>
            <a:fld id="{95EC0E47-C286-9D49-ACFD-E3763C9E2F96}" type="slidenum">
              <a:rPr lang="fr-FR" smtClean="0"/>
              <a:t>‹N°›</a:t>
            </a:fld>
            <a:endParaRPr lang="fr-FR"/>
          </a:p>
        </p:txBody>
      </p:sp>
    </p:spTree>
    <p:extLst>
      <p:ext uri="{BB962C8B-B14F-4D97-AF65-F5344CB8AC3E}">
        <p14:creationId xmlns:p14="http://schemas.microsoft.com/office/powerpoint/2010/main" val="74162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CCD52CF-10EA-D941-8E84-4601B34B2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4995573-51C5-384C-975D-DEF8227E5D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72D919-3F44-E342-AD2B-7951B7CC6B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26EB1-40A8-124C-90D6-EB87D08316FA}" type="datetime1">
              <a:rPr lang="fr-FR" smtClean="0"/>
              <a:t>04/02/2025</a:t>
            </a:fld>
            <a:endParaRPr lang="fr-FR"/>
          </a:p>
        </p:txBody>
      </p:sp>
      <p:sp>
        <p:nvSpPr>
          <p:cNvPr id="5" name="Espace réservé du pied de page 4">
            <a:extLst>
              <a:ext uri="{FF2B5EF4-FFF2-40B4-BE49-F238E27FC236}">
                <a16:creationId xmlns:a16="http://schemas.microsoft.com/office/drawing/2014/main" id="{A38F0492-7D51-6544-BCBB-BA1213245C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628E8F4-5415-EE4A-97B0-55E502398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C0E47-C286-9D49-ACFD-E3763C9E2F96}" type="slidenum">
              <a:rPr lang="fr-FR" smtClean="0"/>
              <a:t>‹N°›</a:t>
            </a:fld>
            <a:endParaRPr lang="fr-FR"/>
          </a:p>
        </p:txBody>
      </p:sp>
    </p:spTree>
    <p:extLst>
      <p:ext uri="{BB962C8B-B14F-4D97-AF65-F5344CB8AC3E}">
        <p14:creationId xmlns:p14="http://schemas.microsoft.com/office/powerpoint/2010/main" val="3931542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hyperlink" Target="https://www.anaconda.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hyperlink" Target="https://archive.ics.uci.edu/ml/datasets/iris" TargetMode="Externa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hyperlink" Target="https://archive.ics.uci.edu/ml/datasets/iris" TargetMode="Externa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eb.stanford.edu/class/archive/cs/cs109/cs109.1166/problem12.html" TargetMode="Externa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107E-B80A-B346-8ABB-5CAB3DBC1697}"/>
              </a:ext>
            </a:extLst>
          </p:cNvPr>
          <p:cNvSpPr>
            <a:spLocks noGrp="1"/>
          </p:cNvSpPr>
          <p:nvPr>
            <p:ph type="ctrTitle"/>
          </p:nvPr>
        </p:nvSpPr>
        <p:spPr>
          <a:xfrm>
            <a:off x="1468693" y="5548062"/>
            <a:ext cx="9144000" cy="1222167"/>
          </a:xfrm>
        </p:spPr>
        <p:txBody>
          <a:bodyPr>
            <a:normAutofit fontScale="90000"/>
          </a:bodyPr>
          <a:lstStyle/>
          <a:p>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smtClean="0">
                <a:latin typeface="Tw Cen MT" panose="020B0602020104020603" pitchFamily="34" charset="77"/>
              </a:rPr>
              <a:t/>
            </a:r>
            <a:br>
              <a:rPr lang="fr-FR" dirty="0" smtClean="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sz="4400" dirty="0" smtClean="0">
                <a:latin typeface="Tw Cen MT" panose="020B0602020104020603" pitchFamily="34" charset="77"/>
              </a:rPr>
              <a:t>Les Bases de l’Intelligence Artificielle</a:t>
            </a:r>
            <a:r>
              <a:rPr lang="fr-FR" dirty="0"/>
              <a:t/>
            </a:r>
            <a:br>
              <a:rPr lang="fr-FR" dirty="0"/>
            </a:br>
            <a:r>
              <a:rPr lang="fr-FR" sz="4400" dirty="0" smtClean="0">
                <a:solidFill>
                  <a:schemeClr val="accent2"/>
                </a:solidFill>
                <a:latin typeface="Tw Cen MT" panose="020B0602020104020603" pitchFamily="34" charset="77"/>
              </a:rPr>
              <a:t>Cours </a:t>
            </a:r>
            <a:r>
              <a:rPr lang="fr-FR" sz="4400" dirty="0">
                <a:solidFill>
                  <a:schemeClr val="accent2"/>
                </a:solidFill>
                <a:latin typeface="Tw Cen MT" panose="020B0602020104020603" pitchFamily="34" charset="77"/>
              </a:rPr>
              <a:t>2</a:t>
            </a:r>
            <a:r>
              <a:rPr lang="fr-FR" sz="4400" dirty="0">
                <a:solidFill>
                  <a:srgbClr val="C00000"/>
                </a:solidFill>
                <a:latin typeface="Tw Cen MT" panose="020B0602020104020603" pitchFamily="34" charset="77"/>
              </a:rPr>
              <a:t/>
            </a:r>
            <a:br>
              <a:rPr lang="fr-FR" sz="4400" dirty="0">
                <a:solidFill>
                  <a:srgbClr val="C00000"/>
                </a:solidFill>
                <a:latin typeface="Tw Cen MT" panose="020B0602020104020603" pitchFamily="34" charset="77"/>
              </a:rPr>
            </a:br>
            <a:r>
              <a:rPr lang="fr-FR" dirty="0"/>
              <a:t/>
            </a:r>
            <a:br>
              <a:rPr lang="fr-FR" dirty="0"/>
            </a:br>
            <a:r>
              <a:rPr lang="fr-FR" dirty="0"/>
              <a:t/>
            </a:r>
            <a:br>
              <a:rPr lang="fr-FR" dirty="0"/>
            </a:br>
            <a:r>
              <a:rPr lang="fr-FR" sz="3600" dirty="0">
                <a:latin typeface="Tw Cen MT" panose="020B0602020104020603" pitchFamily="34" charset="77"/>
              </a:rPr>
              <a:t>2</a:t>
            </a:r>
            <a:r>
              <a:rPr lang="fr-FR" sz="3600" dirty="0" smtClean="0">
                <a:latin typeface="Tw Cen MT" panose="020B0602020104020603" pitchFamily="34" charset="77"/>
              </a:rPr>
              <a:t> </a:t>
            </a:r>
            <a:r>
              <a:rPr lang="fr-FR" sz="3600" baseline="30000" dirty="0">
                <a:latin typeface="Tw Cen MT" panose="020B0602020104020603" pitchFamily="34" charset="77"/>
              </a:rPr>
              <a:t>ème</a:t>
            </a:r>
            <a:r>
              <a:rPr lang="fr-FR" sz="3600" dirty="0">
                <a:latin typeface="Tw Cen MT" panose="020B0602020104020603" pitchFamily="34" charset="77"/>
              </a:rPr>
              <a:t> année cycle </a:t>
            </a:r>
            <a:r>
              <a:rPr lang="fr-FR" sz="3600" dirty="0" smtClean="0">
                <a:latin typeface="Tw Cen MT" panose="020B0602020104020603" pitchFamily="34" charset="77"/>
              </a:rPr>
              <a:t>ingénieur</a:t>
            </a:r>
            <a:r>
              <a:rPr lang="fr-FR" sz="3600" dirty="0">
                <a:latin typeface="Tw Cen MT" panose="020B0602020104020603" pitchFamily="34" charset="77"/>
              </a:rPr>
              <a:t/>
            </a:r>
            <a:br>
              <a:rPr lang="fr-FR" sz="3600" dirty="0">
                <a:latin typeface="Tw Cen MT" panose="020B0602020104020603" pitchFamily="34" charset="77"/>
              </a:rPr>
            </a:br>
            <a:r>
              <a:rPr lang="fr-FR" sz="2200" dirty="0">
                <a:latin typeface="Tw Cen MT" panose="020B0602020104020603" pitchFamily="34" charset="77"/>
              </a:rPr>
              <a:t/>
            </a:r>
            <a:br>
              <a:rPr lang="fr-FR" sz="2200" dirty="0">
                <a:latin typeface="Tw Cen MT" panose="020B0602020104020603" pitchFamily="34" charset="77"/>
              </a:rPr>
            </a:br>
            <a:r>
              <a:rPr lang="fr-FR" sz="2200" dirty="0">
                <a:latin typeface="Tw Cen MT" panose="020B0602020104020603" pitchFamily="34" charset="77"/>
              </a:rPr>
              <a:t/>
            </a:r>
            <a:br>
              <a:rPr lang="fr-FR" sz="2200" dirty="0">
                <a:latin typeface="Tw Cen MT" panose="020B0602020104020603" pitchFamily="34" charset="77"/>
              </a:rPr>
            </a:br>
            <a:r>
              <a:rPr lang="fr-FR" sz="2200" dirty="0">
                <a:latin typeface="Tw Cen MT" panose="020B0602020104020603" pitchFamily="34" charset="77"/>
              </a:rPr>
              <a:t/>
            </a:r>
            <a:br>
              <a:rPr lang="fr-FR" sz="2200" dirty="0">
                <a:latin typeface="Tw Cen MT" panose="020B0602020104020603" pitchFamily="34" charset="77"/>
              </a:rPr>
            </a:br>
            <a:r>
              <a:rPr lang="fr-FR" sz="2200" dirty="0">
                <a:latin typeface="Tw Cen MT" panose="020B0602020104020603" pitchFamily="34" charset="77"/>
              </a:rPr>
              <a:t/>
            </a:r>
            <a:br>
              <a:rPr lang="fr-FR" sz="2200" dirty="0">
                <a:latin typeface="Tw Cen MT" panose="020B0602020104020603" pitchFamily="34" charset="77"/>
              </a:rPr>
            </a:br>
            <a:r>
              <a:rPr lang="fr-FR" sz="3600" dirty="0">
                <a:latin typeface="Tw Cen MT" panose="020B0602020104020603" pitchFamily="34" charset="77"/>
              </a:rPr>
              <a:t/>
            </a:r>
            <a:br>
              <a:rPr lang="fr-FR" sz="3600" dirty="0">
                <a:latin typeface="Tw Cen MT" panose="020B0602020104020603" pitchFamily="34" charset="77"/>
              </a:rPr>
            </a:br>
            <a:endParaRPr lang="fr-FR" dirty="0">
              <a:latin typeface="Tw Cen MT" panose="020B0602020104020603" pitchFamily="34" charset="77"/>
            </a:endParaRPr>
          </a:p>
        </p:txBody>
      </p:sp>
      <p:sp>
        <p:nvSpPr>
          <p:cNvPr id="3" name="Sous-titre 2">
            <a:extLst>
              <a:ext uri="{FF2B5EF4-FFF2-40B4-BE49-F238E27FC236}">
                <a16:creationId xmlns:a16="http://schemas.microsoft.com/office/drawing/2014/main" id="{AF6F684B-CDE1-514D-B00E-9D98D22C581F}"/>
              </a:ext>
            </a:extLst>
          </p:cNvPr>
          <p:cNvSpPr>
            <a:spLocks noGrp="1"/>
          </p:cNvSpPr>
          <p:nvPr>
            <p:ph type="subTitle" idx="1"/>
          </p:nvPr>
        </p:nvSpPr>
        <p:spPr>
          <a:xfrm>
            <a:off x="269557" y="5474653"/>
            <a:ext cx="8610600" cy="1655762"/>
          </a:xfrm>
        </p:spPr>
        <p:txBody>
          <a:bodyPr>
            <a:normAutofit/>
          </a:bodyPr>
          <a:lstStyle/>
          <a:p>
            <a:pPr algn="just">
              <a:lnSpc>
                <a:spcPct val="100000"/>
              </a:lnSpc>
            </a:pPr>
            <a:r>
              <a:rPr lang="fr-FR" sz="2000" dirty="0">
                <a:latin typeface="Tw Cen MT" panose="020B0602020104020603" pitchFamily="34" charset="77"/>
              </a:rPr>
              <a:t>Pr. Bouchra </a:t>
            </a:r>
            <a:r>
              <a:rPr lang="fr-FR" sz="2000" dirty="0" err="1">
                <a:latin typeface="Tw Cen MT" panose="020B0602020104020603" pitchFamily="34" charset="77"/>
              </a:rPr>
              <a:t>Bouihi</a:t>
            </a:r>
            <a:endParaRPr lang="fr-FR" sz="2000" dirty="0">
              <a:latin typeface="Tw Cen MT" panose="020B0602020104020603" pitchFamily="34" charset="77"/>
            </a:endParaRPr>
          </a:p>
          <a:p>
            <a:pPr algn="just">
              <a:lnSpc>
                <a:spcPct val="100000"/>
              </a:lnSpc>
            </a:pPr>
            <a:r>
              <a:rPr lang="fr-FR" sz="2000" dirty="0">
                <a:latin typeface="Tw Cen MT" panose="020B0602020104020603" pitchFamily="34" charset="77"/>
              </a:rPr>
              <a:t>@ ENSET- Mohammedia - Université Hassan II</a:t>
            </a:r>
          </a:p>
          <a:p>
            <a:pPr algn="just">
              <a:lnSpc>
                <a:spcPct val="100000"/>
              </a:lnSpc>
            </a:pPr>
            <a:r>
              <a:rPr lang="fr-FR" sz="2000" dirty="0" err="1">
                <a:latin typeface="Tw Cen MT" panose="020B0602020104020603" pitchFamily="34" charset="77"/>
              </a:rPr>
              <a:t>bouihi@enset-media.ac.ma</a:t>
            </a:r>
            <a:endParaRPr lang="fr-FR" sz="2000" dirty="0">
              <a:latin typeface="Tw Cen MT" panose="020B0602020104020603" pitchFamily="34" charset="77"/>
            </a:endParaRPr>
          </a:p>
        </p:txBody>
      </p:sp>
      <p:sp>
        <p:nvSpPr>
          <p:cNvPr id="6" name="Rectangle 5">
            <a:extLst>
              <a:ext uri="{FF2B5EF4-FFF2-40B4-BE49-F238E27FC236}">
                <a16:creationId xmlns:a16="http://schemas.microsoft.com/office/drawing/2014/main" id="{3845D948-5227-1243-B7EE-09DE113BEFF0}"/>
              </a:ext>
            </a:extLst>
          </p:cNvPr>
          <p:cNvSpPr/>
          <p:nvPr/>
        </p:nvSpPr>
        <p:spPr>
          <a:xfrm>
            <a:off x="269557" y="5428934"/>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865947" y="5428934"/>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2"/>
              </a:solidFill>
              <a:highlight>
                <a:srgbClr val="800000"/>
              </a:highlight>
            </a:endParaRPr>
          </a:p>
        </p:txBody>
      </p:sp>
      <p:pic>
        <p:nvPicPr>
          <p:cNvPr id="9" name="Image 8">
            <a:extLst>
              <a:ext uri="{FF2B5EF4-FFF2-40B4-BE49-F238E27FC236}">
                <a16:creationId xmlns:a16="http://schemas.microsoft.com/office/drawing/2014/main" id="{52C27997-ABF9-EDCC-651B-8BD5D2AC586A}"/>
              </a:ext>
            </a:extLst>
          </p:cNvPr>
          <p:cNvPicPr>
            <a:picLocks noChangeAspect="1"/>
          </p:cNvPicPr>
          <p:nvPr/>
        </p:nvPicPr>
        <p:blipFill>
          <a:blip r:embed="rId2"/>
          <a:stretch>
            <a:fillRect/>
          </a:stretch>
        </p:blipFill>
        <p:spPr>
          <a:xfrm>
            <a:off x="10104583" y="244416"/>
            <a:ext cx="1929152" cy="783718"/>
          </a:xfrm>
          <a:prstGeom prst="rect">
            <a:avLst/>
          </a:prstGeom>
        </p:spPr>
      </p:pic>
      <p:pic>
        <p:nvPicPr>
          <p:cNvPr id="12" name="Image 11">
            <a:extLst>
              <a:ext uri="{FF2B5EF4-FFF2-40B4-BE49-F238E27FC236}">
                <a16:creationId xmlns:a16="http://schemas.microsoft.com/office/drawing/2014/main" id="{46F29820-8C05-70CA-6E5E-A0521EBD46F3}"/>
              </a:ext>
            </a:extLst>
          </p:cNvPr>
          <p:cNvPicPr>
            <a:picLocks noChangeAspect="1"/>
          </p:cNvPicPr>
          <p:nvPr/>
        </p:nvPicPr>
        <p:blipFill>
          <a:blip r:embed="rId3"/>
          <a:stretch>
            <a:fillRect/>
          </a:stretch>
        </p:blipFill>
        <p:spPr>
          <a:xfrm>
            <a:off x="5635686" y="2462707"/>
            <a:ext cx="634485" cy="751982"/>
          </a:xfrm>
          <a:prstGeom prst="rect">
            <a:avLst/>
          </a:prstGeom>
        </p:spPr>
      </p:pic>
    </p:spTree>
    <p:extLst>
      <p:ext uri="{BB962C8B-B14F-4D97-AF65-F5344CB8AC3E}">
        <p14:creationId xmlns:p14="http://schemas.microsoft.com/office/powerpoint/2010/main" val="3900052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4" name="Sous-titre 3">
            <a:extLst>
              <a:ext uri="{FF2B5EF4-FFF2-40B4-BE49-F238E27FC236}">
                <a16:creationId xmlns:a16="http://schemas.microsoft.com/office/drawing/2014/main" id="{0E4B96A4-2383-2E4D-BE0B-BC97A34A24C6}"/>
              </a:ext>
            </a:extLst>
          </p:cNvPr>
          <p:cNvSpPr>
            <a:spLocks noGrp="1"/>
          </p:cNvSpPr>
          <p:nvPr>
            <p:ph type="subTitle" idx="1"/>
          </p:nvPr>
        </p:nvSpPr>
        <p:spPr>
          <a:xfrm>
            <a:off x="473947" y="1394154"/>
            <a:ext cx="11244106" cy="4348665"/>
          </a:xfrm>
        </p:spPr>
        <p:txBody>
          <a:bodyPr>
            <a:normAutofit/>
          </a:bodyPr>
          <a:lstStyle/>
          <a:p>
            <a:pPr algn="l"/>
            <a:r>
              <a:rPr lang="fr-FR" sz="2000" b="1" dirty="0">
                <a:latin typeface="Tw Cen MT" panose="020B0602020104020603" pitchFamily="34" charset="77"/>
              </a:rPr>
              <a:t>     </a:t>
            </a:r>
            <a:endParaRPr lang="fr-FR" sz="20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285750" indent="-285750" algn="l">
              <a:buFont typeface="Arial" panose="020B0604020202020204" pitchFamily="34" charset="0"/>
              <a:buChar char="•"/>
            </a:pPr>
            <a:endParaRPr lang="fr-FR" dirty="0">
              <a:latin typeface="Tw Cen MT" panose="020B0602020104020603" pitchFamily="34" charset="77"/>
            </a:endParaRPr>
          </a:p>
          <a:p>
            <a:pPr algn="l"/>
            <a:endParaRPr lang="fr-FR" sz="1800" dirty="0"/>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10</a:t>
            </a:fld>
            <a:endParaRPr lang="fr-FR" dirty="0"/>
          </a:p>
        </p:txBody>
      </p:sp>
      <p:sp>
        <p:nvSpPr>
          <p:cNvPr id="9" name="ZoneTexte 8">
            <a:extLst>
              <a:ext uri="{FF2B5EF4-FFF2-40B4-BE49-F238E27FC236}">
                <a16:creationId xmlns:a16="http://schemas.microsoft.com/office/drawing/2014/main" id="{6D73DBD4-F897-92DA-EF3E-68BE5ED0AE03}"/>
              </a:ext>
            </a:extLst>
          </p:cNvPr>
          <p:cNvSpPr txBox="1"/>
          <p:nvPr/>
        </p:nvSpPr>
        <p:spPr>
          <a:xfrm>
            <a:off x="2533825" y="780623"/>
            <a:ext cx="8873412" cy="769441"/>
          </a:xfrm>
          <a:prstGeom prst="rect">
            <a:avLst/>
          </a:prstGeom>
          <a:noFill/>
        </p:spPr>
        <p:txBody>
          <a:bodyPr wrap="square" rtlCol="0">
            <a:spAutoFit/>
          </a:bodyPr>
          <a:lstStyle/>
          <a:p>
            <a:r>
              <a:rPr lang="fr-FR" sz="2400" b="1" dirty="0">
                <a:latin typeface="Tw Cen MT" panose="020B0602020104020603" pitchFamily="34" charset="77"/>
              </a:rPr>
              <a:t>L’installation de l’environnement de travail</a:t>
            </a:r>
          </a:p>
          <a:p>
            <a:endParaRPr lang="fr-MA" sz="2000" dirty="0"/>
          </a:p>
        </p:txBody>
      </p:sp>
      <p:pic>
        <p:nvPicPr>
          <p:cNvPr id="13" name="Image 12">
            <a:extLst>
              <a:ext uri="{FF2B5EF4-FFF2-40B4-BE49-F238E27FC236}">
                <a16:creationId xmlns:a16="http://schemas.microsoft.com/office/drawing/2014/main" id="{0281DB20-7167-1D4A-031E-1A3188D838FD}"/>
              </a:ext>
            </a:extLst>
          </p:cNvPr>
          <p:cNvPicPr>
            <a:picLocks noChangeAspect="1"/>
          </p:cNvPicPr>
          <p:nvPr/>
        </p:nvPicPr>
        <p:blipFill>
          <a:blip r:embed="rId2"/>
          <a:stretch>
            <a:fillRect/>
          </a:stretch>
        </p:blipFill>
        <p:spPr>
          <a:xfrm>
            <a:off x="6097871" y="1534205"/>
            <a:ext cx="5212074" cy="4831476"/>
          </a:xfrm>
          <a:prstGeom prst="rect">
            <a:avLst/>
          </a:prstGeom>
          <a:ln w="3175">
            <a:solidFill>
              <a:schemeClr val="tx1"/>
            </a:solidFill>
          </a:ln>
        </p:spPr>
      </p:pic>
      <p:pic>
        <p:nvPicPr>
          <p:cNvPr id="14" name="Image 13">
            <a:extLst>
              <a:ext uri="{FF2B5EF4-FFF2-40B4-BE49-F238E27FC236}">
                <a16:creationId xmlns:a16="http://schemas.microsoft.com/office/drawing/2014/main" id="{94A42F54-352D-23DF-7577-EAE60C08D068}"/>
              </a:ext>
            </a:extLst>
          </p:cNvPr>
          <p:cNvPicPr>
            <a:picLocks noChangeAspect="1"/>
          </p:cNvPicPr>
          <p:nvPr/>
        </p:nvPicPr>
        <p:blipFill>
          <a:blip r:embed="rId3"/>
          <a:stretch>
            <a:fillRect/>
          </a:stretch>
        </p:blipFill>
        <p:spPr>
          <a:xfrm>
            <a:off x="2013498" y="1765521"/>
            <a:ext cx="1983728" cy="991864"/>
          </a:xfrm>
          <a:prstGeom prst="rect">
            <a:avLst/>
          </a:prstGeom>
        </p:spPr>
      </p:pic>
      <p:sp>
        <p:nvSpPr>
          <p:cNvPr id="15" name="ZoneTexte 14">
            <a:extLst>
              <a:ext uri="{FF2B5EF4-FFF2-40B4-BE49-F238E27FC236}">
                <a16:creationId xmlns:a16="http://schemas.microsoft.com/office/drawing/2014/main" id="{B6D3850C-BE3A-5CB0-310A-C96083BFAFEE}"/>
              </a:ext>
            </a:extLst>
          </p:cNvPr>
          <p:cNvSpPr txBox="1"/>
          <p:nvPr/>
        </p:nvSpPr>
        <p:spPr>
          <a:xfrm>
            <a:off x="473947" y="3064151"/>
            <a:ext cx="5844705" cy="2985433"/>
          </a:xfrm>
          <a:prstGeom prst="rect">
            <a:avLst/>
          </a:prstGeom>
          <a:noFill/>
        </p:spPr>
        <p:txBody>
          <a:bodyPr wrap="square" rtlCol="0">
            <a:spAutoFit/>
          </a:bodyPr>
          <a:lstStyle/>
          <a:p>
            <a:r>
              <a:rPr lang="fr-FR" sz="2400" dirty="0">
                <a:latin typeface="Tw Cen MT" panose="020B0602020104020603" pitchFamily="34" charset="77"/>
              </a:rPr>
              <a:t>   Anaconda est une distribution libre et open source des langages de programmation Python et R appliqué au développement d'applications dédiées à la science des données et à l'apprentissage automatique.</a:t>
            </a:r>
          </a:p>
          <a:p>
            <a:r>
              <a:rPr lang="fr-FR" sz="2400" dirty="0">
                <a:latin typeface="Tw Cen MT" panose="020B0602020104020603" pitchFamily="34" charset="77"/>
              </a:rPr>
              <a:t>À installer à partir du lien : </a:t>
            </a:r>
            <a:r>
              <a:rPr lang="fr-FR" sz="2400" dirty="0">
                <a:latin typeface="Tw Cen MT" panose="020B0602020104020603" pitchFamily="34" charset="77"/>
                <a:hlinkClick r:id="rId4"/>
              </a:rPr>
              <a:t>https://www.anaconda.com</a:t>
            </a:r>
            <a:r>
              <a:rPr lang="fr-FR" sz="2000" dirty="0">
                <a:latin typeface="Tw Cen MT" panose="020B0602020104020603" pitchFamily="34" charset="77"/>
                <a:hlinkClick r:id="rId4"/>
              </a:rPr>
              <a:t>/</a:t>
            </a:r>
            <a:endParaRPr lang="fr-FR" sz="2000" dirty="0">
              <a:latin typeface="Tw Cen MT" panose="020B0602020104020603" pitchFamily="34" charset="77"/>
            </a:endParaRPr>
          </a:p>
          <a:p>
            <a:endParaRPr lang="fr-MA" sz="2000" dirty="0">
              <a:latin typeface="Tw Cen MT" panose="020B0602020104020603" pitchFamily="34" charset="77"/>
            </a:endParaRPr>
          </a:p>
        </p:txBody>
      </p:sp>
    </p:spTree>
    <p:extLst>
      <p:ext uri="{BB962C8B-B14F-4D97-AF65-F5344CB8AC3E}">
        <p14:creationId xmlns:p14="http://schemas.microsoft.com/office/powerpoint/2010/main" val="978714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4" name="Sous-titre 3">
            <a:extLst>
              <a:ext uri="{FF2B5EF4-FFF2-40B4-BE49-F238E27FC236}">
                <a16:creationId xmlns:a16="http://schemas.microsoft.com/office/drawing/2014/main" id="{0E4B96A4-2383-2E4D-BE0B-BC97A34A24C6}"/>
              </a:ext>
            </a:extLst>
          </p:cNvPr>
          <p:cNvSpPr>
            <a:spLocks noGrp="1"/>
          </p:cNvSpPr>
          <p:nvPr>
            <p:ph type="subTitle" idx="1"/>
          </p:nvPr>
        </p:nvSpPr>
        <p:spPr>
          <a:xfrm>
            <a:off x="0" y="1316057"/>
            <a:ext cx="11244106" cy="4348665"/>
          </a:xfrm>
        </p:spPr>
        <p:txBody>
          <a:bodyPr>
            <a:normAutofit/>
          </a:bodyPr>
          <a:lstStyle/>
          <a:p>
            <a:pPr algn="l"/>
            <a:r>
              <a:rPr lang="fr-FR" sz="2000" b="1" dirty="0">
                <a:latin typeface="Tw Cen MT" panose="020B0602020104020603" pitchFamily="34" charset="77"/>
              </a:rPr>
              <a:t>     </a:t>
            </a:r>
            <a:endParaRPr lang="fr-FR" sz="20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285750" indent="-285750" algn="l">
              <a:buFont typeface="Arial" panose="020B0604020202020204" pitchFamily="34" charset="0"/>
              <a:buChar char="•"/>
            </a:pPr>
            <a:endParaRPr lang="fr-FR" dirty="0">
              <a:latin typeface="Tw Cen MT" panose="020B0602020104020603" pitchFamily="34" charset="77"/>
            </a:endParaRPr>
          </a:p>
          <a:p>
            <a:pPr algn="l"/>
            <a:endParaRPr lang="fr-FR" sz="1800" dirty="0"/>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11</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855060" y="1073239"/>
            <a:ext cx="3316677" cy="461665"/>
          </a:xfrm>
          <a:prstGeom prst="rect">
            <a:avLst/>
          </a:prstGeom>
          <a:noFill/>
        </p:spPr>
        <p:txBody>
          <a:bodyPr wrap="none" rtlCol="0">
            <a:spAutoFit/>
          </a:bodyPr>
          <a:lstStyle/>
          <a:p>
            <a:r>
              <a:rPr lang="fr-FR" sz="2400" b="1" dirty="0">
                <a:latin typeface="Tw Cen MT" panose="020B0602020104020603" pitchFamily="34" charset="77"/>
              </a:rPr>
              <a:t>Installation des modules</a:t>
            </a:r>
          </a:p>
        </p:txBody>
      </p:sp>
      <p:sp>
        <p:nvSpPr>
          <p:cNvPr id="9" name="ZoneTexte 8">
            <a:extLst>
              <a:ext uri="{FF2B5EF4-FFF2-40B4-BE49-F238E27FC236}">
                <a16:creationId xmlns:a16="http://schemas.microsoft.com/office/drawing/2014/main" id="{0374042F-F1C6-9928-FA3E-192B466C1E9D}"/>
              </a:ext>
            </a:extLst>
          </p:cNvPr>
          <p:cNvSpPr txBox="1"/>
          <p:nvPr/>
        </p:nvSpPr>
        <p:spPr>
          <a:xfrm>
            <a:off x="709127" y="1777722"/>
            <a:ext cx="8627426" cy="3354765"/>
          </a:xfrm>
          <a:prstGeom prst="rect">
            <a:avLst/>
          </a:prstGeom>
          <a:noFill/>
        </p:spPr>
        <p:txBody>
          <a:bodyPr wrap="square" rtlCol="0">
            <a:spAutoFit/>
          </a:bodyPr>
          <a:lstStyle/>
          <a:p>
            <a:r>
              <a:rPr lang="fr-FR" sz="2400" dirty="0">
                <a:latin typeface="Tw Cen MT" panose="020B0602020104020603" pitchFamily="34" charset="77"/>
              </a:rPr>
              <a:t>Après avoir crée un environnement dédié aux projets machines </a:t>
            </a:r>
            <a:r>
              <a:rPr lang="fr-FR" sz="2400" dirty="0" err="1">
                <a:latin typeface="Tw Cen MT" panose="020B0602020104020603" pitchFamily="34" charset="77"/>
              </a:rPr>
              <a:t>learning</a:t>
            </a:r>
            <a:r>
              <a:rPr lang="fr-FR" sz="2400" dirty="0">
                <a:latin typeface="Tw Cen MT" panose="020B0602020104020603" pitchFamily="34" charset="77"/>
              </a:rPr>
              <a:t>, Il faut installer les modules suivants: </a:t>
            </a:r>
          </a:p>
          <a:p>
            <a:pPr marL="342900" indent="-342900">
              <a:buFont typeface="Wingdings" panose="05000000000000000000" pitchFamily="2" charset="2"/>
              <a:buChar char="§"/>
            </a:pPr>
            <a:r>
              <a:rPr lang="fr-FR" sz="2400" dirty="0" err="1">
                <a:latin typeface="Tw Cen MT" panose="020B0602020104020603" pitchFamily="34" charset="77"/>
              </a:rPr>
              <a:t>Jupyter</a:t>
            </a:r>
            <a:r>
              <a:rPr lang="fr-FR" sz="2400" dirty="0">
                <a:latin typeface="Tw Cen MT" panose="020B0602020104020603" pitchFamily="34" charset="77"/>
              </a:rPr>
              <a:t> Notebook</a:t>
            </a:r>
          </a:p>
          <a:p>
            <a:pPr marL="342900" indent="-342900">
              <a:buFont typeface="Wingdings" panose="05000000000000000000" pitchFamily="2" charset="2"/>
              <a:buChar char="§"/>
            </a:pPr>
            <a:r>
              <a:rPr lang="fr-FR" sz="2400" dirty="0" err="1">
                <a:latin typeface="Tw Cen MT" panose="020B0602020104020603" pitchFamily="34" charset="77"/>
              </a:rPr>
              <a:t>Numpy</a:t>
            </a:r>
            <a:endParaRPr lang="fr-FR" sz="2400" dirty="0">
              <a:latin typeface="Tw Cen MT" panose="020B0602020104020603" pitchFamily="34" charset="77"/>
            </a:endParaRPr>
          </a:p>
          <a:p>
            <a:pPr marL="342900" indent="-342900">
              <a:buFont typeface="Wingdings" panose="05000000000000000000" pitchFamily="2" charset="2"/>
              <a:buChar char="§"/>
            </a:pPr>
            <a:r>
              <a:rPr lang="fr-FR" sz="2400" dirty="0" err="1">
                <a:latin typeface="Tw Cen MT" panose="020B0602020104020603" pitchFamily="34" charset="77"/>
              </a:rPr>
              <a:t>Matplotlib</a:t>
            </a:r>
            <a:endParaRPr lang="fr-FR" sz="2400" dirty="0">
              <a:latin typeface="Tw Cen MT" panose="020B0602020104020603" pitchFamily="34" charset="77"/>
            </a:endParaRPr>
          </a:p>
          <a:p>
            <a:pPr marL="342900" indent="-342900">
              <a:buFont typeface="Wingdings" panose="05000000000000000000" pitchFamily="2" charset="2"/>
              <a:buChar char="§"/>
            </a:pPr>
            <a:r>
              <a:rPr lang="fr-FR" sz="2400" dirty="0">
                <a:latin typeface="Tw Cen MT" panose="020B0602020104020603" pitchFamily="34" charset="77"/>
              </a:rPr>
              <a:t>Pandas</a:t>
            </a:r>
          </a:p>
          <a:p>
            <a:pPr marL="342900" indent="-342900">
              <a:buFont typeface="Wingdings" panose="05000000000000000000" pitchFamily="2" charset="2"/>
              <a:buChar char="§"/>
            </a:pPr>
            <a:r>
              <a:rPr lang="fr-FR" sz="2400" dirty="0" err="1">
                <a:latin typeface="Tw Cen MT" panose="020B0602020104020603" pitchFamily="34" charset="77"/>
              </a:rPr>
              <a:t>Seaborn</a:t>
            </a:r>
            <a:endParaRPr lang="fr-FR" sz="2400" dirty="0">
              <a:latin typeface="Tw Cen MT" panose="020B0602020104020603" pitchFamily="34" charset="77"/>
            </a:endParaRPr>
          </a:p>
          <a:p>
            <a:pPr marL="342900" indent="-342900">
              <a:buFont typeface="Wingdings" panose="05000000000000000000" pitchFamily="2" charset="2"/>
              <a:buChar char="§"/>
            </a:pPr>
            <a:r>
              <a:rPr lang="fr-FR" sz="2400" dirty="0" err="1">
                <a:latin typeface="Tw Cen MT" panose="020B0602020104020603" pitchFamily="34" charset="77"/>
              </a:rPr>
              <a:t>Scikit-learn</a:t>
            </a:r>
            <a:endParaRPr lang="fr-FR" sz="2400" dirty="0">
              <a:latin typeface="Tw Cen MT" panose="020B0602020104020603" pitchFamily="34" charset="77"/>
            </a:endParaRPr>
          </a:p>
          <a:p>
            <a:endParaRPr lang="fr-MA" sz="2000" dirty="0">
              <a:latin typeface="Tw Cen MT" panose="020B0602020104020603" pitchFamily="34" charset="77"/>
            </a:endParaRPr>
          </a:p>
        </p:txBody>
      </p:sp>
    </p:spTree>
    <p:extLst>
      <p:ext uri="{BB962C8B-B14F-4D97-AF65-F5344CB8AC3E}">
        <p14:creationId xmlns:p14="http://schemas.microsoft.com/office/powerpoint/2010/main" val="2064153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12</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2528513" cy="830997"/>
          </a:xfrm>
          <a:prstGeom prst="rect">
            <a:avLst/>
          </a:prstGeom>
          <a:noFill/>
        </p:spPr>
        <p:txBody>
          <a:bodyPr wrap="none" rtlCol="0">
            <a:spAutoFit/>
          </a:bodyPr>
          <a:lstStyle/>
          <a:p>
            <a:r>
              <a:rPr lang="fr-FR" sz="2400" b="1" dirty="0" err="1">
                <a:latin typeface="Tw Cen MT" panose="020B0602020104020603" pitchFamily="34" charset="77"/>
              </a:rPr>
              <a:t>Jupyter</a:t>
            </a:r>
            <a:r>
              <a:rPr lang="fr-FR" sz="2400" b="1" dirty="0">
                <a:latin typeface="Tw Cen MT" panose="020B0602020104020603" pitchFamily="34" charset="77"/>
              </a:rPr>
              <a:t> Notebook </a:t>
            </a:r>
          </a:p>
          <a:p>
            <a:endParaRPr lang="fr-FR" sz="2400" b="1" dirty="0">
              <a:latin typeface="Tw Cen MT" panose="020B0602020104020603" pitchFamily="34" charset="77"/>
            </a:endParaRPr>
          </a:p>
        </p:txBody>
      </p:sp>
      <p:pic>
        <p:nvPicPr>
          <p:cNvPr id="12" name="Image 11">
            <a:extLst>
              <a:ext uri="{FF2B5EF4-FFF2-40B4-BE49-F238E27FC236}">
                <a16:creationId xmlns:a16="http://schemas.microsoft.com/office/drawing/2014/main" id="{3875FC26-372F-614B-6EAF-C920C2266FA6}"/>
              </a:ext>
            </a:extLst>
          </p:cNvPr>
          <p:cNvPicPr>
            <a:picLocks noChangeAspect="1"/>
          </p:cNvPicPr>
          <p:nvPr/>
        </p:nvPicPr>
        <p:blipFill>
          <a:blip r:embed="rId3"/>
          <a:stretch>
            <a:fillRect/>
          </a:stretch>
        </p:blipFill>
        <p:spPr>
          <a:xfrm>
            <a:off x="5193168" y="1632033"/>
            <a:ext cx="6834863" cy="4131199"/>
          </a:xfrm>
          <a:prstGeom prst="rect">
            <a:avLst/>
          </a:prstGeom>
          <a:ln w="3175">
            <a:solidFill>
              <a:schemeClr val="tx1"/>
            </a:solidFill>
          </a:ln>
        </p:spPr>
      </p:pic>
      <p:sp>
        <p:nvSpPr>
          <p:cNvPr id="17" name="ZoneTexte 16">
            <a:extLst>
              <a:ext uri="{FF2B5EF4-FFF2-40B4-BE49-F238E27FC236}">
                <a16:creationId xmlns:a16="http://schemas.microsoft.com/office/drawing/2014/main" id="{CA31364D-7F64-E140-0B6C-C71061140B70}"/>
              </a:ext>
            </a:extLst>
          </p:cNvPr>
          <p:cNvSpPr txBox="1"/>
          <p:nvPr/>
        </p:nvSpPr>
        <p:spPr>
          <a:xfrm>
            <a:off x="163970" y="1865288"/>
            <a:ext cx="4496492" cy="3046988"/>
          </a:xfrm>
          <a:prstGeom prst="rect">
            <a:avLst/>
          </a:prstGeom>
          <a:noFill/>
        </p:spPr>
        <p:txBody>
          <a:bodyPr wrap="square" rtlCol="0">
            <a:spAutoFit/>
          </a:bodyPr>
          <a:lstStyle/>
          <a:p>
            <a:pPr algn="justLow"/>
            <a:r>
              <a:rPr lang="fr-FR" sz="2400" dirty="0">
                <a:latin typeface="Tw Cen MT" panose="020B0602020104020603" pitchFamily="34" charset="77"/>
              </a:rPr>
              <a:t>    Les notebooks </a:t>
            </a:r>
            <a:r>
              <a:rPr lang="fr-FR" sz="2400" dirty="0" err="1">
                <a:latin typeface="Tw Cen MT" panose="020B0602020104020603" pitchFamily="34" charset="77"/>
              </a:rPr>
              <a:t>Jupyter</a:t>
            </a:r>
            <a:r>
              <a:rPr lang="fr-FR" sz="2400" dirty="0">
                <a:latin typeface="Tw Cen MT" panose="020B0602020104020603" pitchFamily="34" charset="77"/>
              </a:rPr>
              <a:t> sont des cahiers électroniques qui, dans le même document, peuvent rassembler du texte, des images, des formules mathématiques et du code informatique exécutable. Ils sont manipulables interactivement dans un navigateur web</a:t>
            </a:r>
            <a:r>
              <a:rPr lang="fr-FR" sz="2400" b="0" i="0" dirty="0">
                <a:effectLst/>
                <a:latin typeface="Roboto" panose="02000000000000000000" pitchFamily="2" charset="0"/>
              </a:rPr>
              <a:t>.</a:t>
            </a:r>
            <a:endParaRPr lang="fr-MA" sz="2000" dirty="0">
              <a:latin typeface="Tw Cen MT" panose="020B0602020104020603" pitchFamily="34" charset="77"/>
            </a:endParaRPr>
          </a:p>
        </p:txBody>
      </p:sp>
    </p:spTree>
    <p:extLst>
      <p:ext uri="{BB962C8B-B14F-4D97-AF65-F5344CB8AC3E}">
        <p14:creationId xmlns:p14="http://schemas.microsoft.com/office/powerpoint/2010/main" val="29045857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13</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310865" y="2158721"/>
            <a:ext cx="6061159" cy="2677656"/>
          </a:xfrm>
          <a:prstGeom prst="rect">
            <a:avLst/>
          </a:prstGeom>
          <a:noFill/>
        </p:spPr>
        <p:txBody>
          <a:bodyPr wrap="square" rtlCol="0">
            <a:spAutoFit/>
          </a:bodyPr>
          <a:lstStyle/>
          <a:p>
            <a:endParaRPr lang="fr-FR" sz="2400" dirty="0">
              <a:latin typeface="Tw Cen MT" panose="020B0602020104020603" pitchFamily="34" charset="77"/>
            </a:endParaRPr>
          </a:p>
          <a:p>
            <a:endParaRPr lang="fr-FR" sz="2400" dirty="0">
              <a:latin typeface="Tw Cen MT" panose="020B0602020104020603" pitchFamily="34" charset="77"/>
            </a:endParaRPr>
          </a:p>
          <a:p>
            <a:r>
              <a:rPr lang="fr-FR" sz="2400" dirty="0">
                <a:latin typeface="Tw Cen MT" panose="020B0602020104020603" pitchFamily="34" charset="77"/>
              </a:rPr>
              <a:t>     </a:t>
            </a:r>
            <a:r>
              <a:rPr lang="fr-FR" sz="2400" dirty="0" err="1">
                <a:latin typeface="Tw Cen MT" panose="020B0602020104020603" pitchFamily="34" charset="77"/>
              </a:rPr>
              <a:t>NumPy</a:t>
            </a:r>
            <a:r>
              <a:rPr lang="fr-FR" sz="2400" dirty="0">
                <a:latin typeface="Tw Cen MT" panose="020B0602020104020603" pitchFamily="34" charset="77"/>
              </a:rPr>
              <a:t> est une bibliothèque pour langage de programmation Python, destinée à manipuler des matrices ou tableaux multidimensionnels ainsi que des fonctions mathématiques opérant sur ces tableaux.</a:t>
            </a:r>
            <a:endParaRPr lang="fr-MA" sz="24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165940" y="762007"/>
            <a:ext cx="1280351" cy="892552"/>
          </a:xfrm>
          <a:prstGeom prst="rect">
            <a:avLst/>
          </a:prstGeom>
          <a:noFill/>
        </p:spPr>
        <p:txBody>
          <a:bodyPr wrap="none" rtlCol="0">
            <a:spAutoFit/>
          </a:bodyPr>
          <a:lstStyle/>
          <a:p>
            <a:r>
              <a:rPr lang="fr-FR" sz="2800" b="1" dirty="0" err="1">
                <a:latin typeface="Tw Cen MT" panose="020B0602020104020603" pitchFamily="34" charset="77"/>
              </a:rPr>
              <a:t>Numpy</a:t>
            </a:r>
            <a:endParaRPr lang="fr-FR" sz="2800" b="1" dirty="0">
              <a:latin typeface="Tw Cen MT" panose="020B0602020104020603" pitchFamily="34" charset="77"/>
            </a:endParaRPr>
          </a:p>
          <a:p>
            <a:endParaRPr lang="fr-FR" sz="2400" b="1" dirty="0">
              <a:latin typeface="Tw Cen MT" panose="020B0602020104020603" pitchFamily="34" charset="77"/>
            </a:endParaRPr>
          </a:p>
        </p:txBody>
      </p:sp>
      <p:pic>
        <p:nvPicPr>
          <p:cNvPr id="10" name="Image 9">
            <a:extLst>
              <a:ext uri="{FF2B5EF4-FFF2-40B4-BE49-F238E27FC236}">
                <a16:creationId xmlns:a16="http://schemas.microsoft.com/office/drawing/2014/main" id="{515DD889-7BB5-ED2B-4A6A-A1F091EC6E9C}"/>
              </a:ext>
            </a:extLst>
          </p:cNvPr>
          <p:cNvPicPr>
            <a:picLocks noChangeAspect="1"/>
          </p:cNvPicPr>
          <p:nvPr/>
        </p:nvPicPr>
        <p:blipFill>
          <a:blip r:embed="rId3"/>
          <a:stretch>
            <a:fillRect/>
          </a:stretch>
        </p:blipFill>
        <p:spPr>
          <a:xfrm>
            <a:off x="1893144" y="1660515"/>
            <a:ext cx="1828435" cy="1001717"/>
          </a:xfrm>
          <a:prstGeom prst="rect">
            <a:avLst/>
          </a:prstGeom>
        </p:spPr>
      </p:pic>
      <p:pic>
        <p:nvPicPr>
          <p:cNvPr id="15" name="Image 14">
            <a:extLst>
              <a:ext uri="{FF2B5EF4-FFF2-40B4-BE49-F238E27FC236}">
                <a16:creationId xmlns:a16="http://schemas.microsoft.com/office/drawing/2014/main" id="{02CA9E6F-4D3B-2E1B-1782-39C314D94559}"/>
              </a:ext>
            </a:extLst>
          </p:cNvPr>
          <p:cNvPicPr>
            <a:picLocks noChangeAspect="1"/>
          </p:cNvPicPr>
          <p:nvPr/>
        </p:nvPicPr>
        <p:blipFill>
          <a:blip r:embed="rId4"/>
          <a:stretch>
            <a:fillRect/>
          </a:stretch>
        </p:blipFill>
        <p:spPr>
          <a:xfrm>
            <a:off x="6972100" y="1789097"/>
            <a:ext cx="4610500" cy="2941575"/>
          </a:xfrm>
          <a:prstGeom prst="rect">
            <a:avLst/>
          </a:prstGeom>
          <a:ln w="3175">
            <a:solidFill>
              <a:schemeClr val="tx1"/>
            </a:solidFill>
          </a:ln>
        </p:spPr>
      </p:pic>
    </p:spTree>
    <p:extLst>
      <p:ext uri="{BB962C8B-B14F-4D97-AF65-F5344CB8AC3E}">
        <p14:creationId xmlns:p14="http://schemas.microsoft.com/office/powerpoint/2010/main" val="20172599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14</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310865" y="2158721"/>
            <a:ext cx="6061159" cy="2308324"/>
          </a:xfrm>
          <a:prstGeom prst="rect">
            <a:avLst/>
          </a:prstGeom>
          <a:noFill/>
        </p:spPr>
        <p:txBody>
          <a:bodyPr wrap="square" rtlCol="0">
            <a:spAutoFit/>
          </a:bodyPr>
          <a:lstStyle/>
          <a:p>
            <a:endParaRPr lang="fr-FR" sz="2400" dirty="0">
              <a:latin typeface="Tw Cen MT" panose="020B0602020104020603" pitchFamily="34" charset="77"/>
            </a:endParaRPr>
          </a:p>
          <a:p>
            <a:endParaRPr lang="fr-FR" sz="2400" dirty="0">
              <a:latin typeface="Tw Cen MT" panose="020B0602020104020603" pitchFamily="34" charset="77"/>
            </a:endParaRPr>
          </a:p>
          <a:p>
            <a:r>
              <a:rPr lang="fr-FR" sz="2400" dirty="0">
                <a:latin typeface="Tw Cen MT" panose="020B0602020104020603" pitchFamily="34" charset="77"/>
              </a:rPr>
              <a:t>     </a:t>
            </a:r>
            <a:r>
              <a:rPr lang="fr-FR" sz="2400" dirty="0" err="1">
                <a:latin typeface="Tw Cen MT" panose="020B0602020104020603" pitchFamily="34" charset="77"/>
              </a:rPr>
              <a:t>Matplotlib</a:t>
            </a:r>
            <a:r>
              <a:rPr lang="fr-FR" sz="2400" dirty="0">
                <a:latin typeface="Tw Cen MT" panose="020B0602020104020603" pitchFamily="34" charset="77"/>
              </a:rPr>
              <a:t> est une bibliothèque du langage de programmation Python destinée à tracer et visualiser des données sous forme de graphiques.</a:t>
            </a:r>
            <a:endParaRPr lang="fr-MA" sz="24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165940" y="762007"/>
            <a:ext cx="1701876" cy="892552"/>
          </a:xfrm>
          <a:prstGeom prst="rect">
            <a:avLst/>
          </a:prstGeom>
          <a:noFill/>
        </p:spPr>
        <p:txBody>
          <a:bodyPr wrap="none" rtlCol="0">
            <a:spAutoFit/>
          </a:bodyPr>
          <a:lstStyle/>
          <a:p>
            <a:r>
              <a:rPr lang="fr-FR" sz="2800" b="1" dirty="0" err="1">
                <a:latin typeface="Tw Cen MT" panose="020B0602020104020603" pitchFamily="34" charset="77"/>
              </a:rPr>
              <a:t>Matplotlib</a:t>
            </a:r>
            <a:endParaRPr lang="fr-FR" sz="2800" b="1" dirty="0">
              <a:latin typeface="Tw Cen MT" panose="020B0602020104020603" pitchFamily="34" charset="77"/>
            </a:endParaRPr>
          </a:p>
          <a:p>
            <a:endParaRPr lang="fr-FR" sz="2400" b="1" dirty="0">
              <a:latin typeface="Tw Cen MT" panose="020B0602020104020603" pitchFamily="34" charset="77"/>
            </a:endParaRPr>
          </a:p>
        </p:txBody>
      </p:sp>
      <p:pic>
        <p:nvPicPr>
          <p:cNvPr id="11" name="Image 10">
            <a:extLst>
              <a:ext uri="{FF2B5EF4-FFF2-40B4-BE49-F238E27FC236}">
                <a16:creationId xmlns:a16="http://schemas.microsoft.com/office/drawing/2014/main" id="{1938FA2B-5D82-4F02-052F-0FB91CEE0CA4}"/>
              </a:ext>
            </a:extLst>
          </p:cNvPr>
          <p:cNvPicPr>
            <a:picLocks noChangeAspect="1"/>
          </p:cNvPicPr>
          <p:nvPr/>
        </p:nvPicPr>
        <p:blipFill>
          <a:blip r:embed="rId3"/>
          <a:stretch>
            <a:fillRect/>
          </a:stretch>
        </p:blipFill>
        <p:spPr>
          <a:xfrm>
            <a:off x="2425581" y="1654559"/>
            <a:ext cx="1053499" cy="1053499"/>
          </a:xfrm>
          <a:prstGeom prst="rect">
            <a:avLst/>
          </a:prstGeom>
        </p:spPr>
      </p:pic>
      <p:pic>
        <p:nvPicPr>
          <p:cNvPr id="16" name="Image 15">
            <a:extLst>
              <a:ext uri="{FF2B5EF4-FFF2-40B4-BE49-F238E27FC236}">
                <a16:creationId xmlns:a16="http://schemas.microsoft.com/office/drawing/2014/main" id="{BC08EE31-7F32-F27C-F4EA-03EFE537414B}"/>
              </a:ext>
            </a:extLst>
          </p:cNvPr>
          <p:cNvPicPr>
            <a:picLocks noChangeAspect="1"/>
          </p:cNvPicPr>
          <p:nvPr/>
        </p:nvPicPr>
        <p:blipFill>
          <a:blip r:embed="rId4"/>
          <a:stretch>
            <a:fillRect/>
          </a:stretch>
        </p:blipFill>
        <p:spPr>
          <a:xfrm>
            <a:off x="6680625" y="1958155"/>
            <a:ext cx="4831499" cy="4275190"/>
          </a:xfrm>
          <a:prstGeom prst="rect">
            <a:avLst/>
          </a:prstGeom>
          <a:ln w="3175">
            <a:solidFill>
              <a:schemeClr val="tx1"/>
            </a:solidFill>
          </a:ln>
        </p:spPr>
      </p:pic>
    </p:spTree>
    <p:extLst>
      <p:ext uri="{BB962C8B-B14F-4D97-AF65-F5344CB8AC3E}">
        <p14:creationId xmlns:p14="http://schemas.microsoft.com/office/powerpoint/2010/main" val="23252900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15</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161925" y="1934890"/>
            <a:ext cx="3790319" cy="2369880"/>
          </a:xfrm>
          <a:prstGeom prst="rect">
            <a:avLst/>
          </a:prstGeom>
          <a:noFill/>
        </p:spPr>
        <p:txBody>
          <a:bodyPr wrap="square" rtlCol="0">
            <a:spAutoFit/>
          </a:bodyPr>
          <a:lstStyle/>
          <a:p>
            <a:endParaRPr lang="fr-FR" sz="2400" dirty="0">
              <a:latin typeface="Tw Cen MT" panose="020B0602020104020603" pitchFamily="34" charset="77"/>
            </a:endParaRPr>
          </a:p>
          <a:p>
            <a:endParaRPr lang="fr-FR" sz="2400" dirty="0">
              <a:latin typeface="Tw Cen MT" panose="020B0602020104020603" pitchFamily="34" charset="77"/>
            </a:endParaRPr>
          </a:p>
          <a:p>
            <a:r>
              <a:rPr lang="fr-FR" sz="2000" dirty="0">
                <a:latin typeface="Tw Cen MT" panose="020B0602020104020603" pitchFamily="34" charset="77"/>
              </a:rPr>
              <a:t>    Pandas est une bibliothèque écrite pour le langage de programmation Python permettant la manipulation et l'analyse des données.</a:t>
            </a:r>
            <a:endParaRPr lang="fr-MA" sz="20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745038" y="813960"/>
            <a:ext cx="1271245" cy="892552"/>
          </a:xfrm>
          <a:prstGeom prst="rect">
            <a:avLst/>
          </a:prstGeom>
          <a:noFill/>
        </p:spPr>
        <p:txBody>
          <a:bodyPr wrap="none" rtlCol="0">
            <a:spAutoFit/>
          </a:bodyPr>
          <a:lstStyle/>
          <a:p>
            <a:r>
              <a:rPr lang="fr-FR" sz="2800" b="1" dirty="0">
                <a:latin typeface="Tw Cen MT" panose="020B0602020104020603" pitchFamily="34" charset="77"/>
              </a:rPr>
              <a:t>Pandas</a:t>
            </a:r>
          </a:p>
          <a:p>
            <a:endParaRPr lang="fr-FR" sz="2400" b="1" dirty="0">
              <a:latin typeface="Tw Cen MT" panose="020B0602020104020603" pitchFamily="34" charset="77"/>
            </a:endParaRPr>
          </a:p>
        </p:txBody>
      </p:sp>
      <p:pic>
        <p:nvPicPr>
          <p:cNvPr id="10" name="Image 9">
            <a:extLst>
              <a:ext uri="{FF2B5EF4-FFF2-40B4-BE49-F238E27FC236}">
                <a16:creationId xmlns:a16="http://schemas.microsoft.com/office/drawing/2014/main" id="{3CC88973-67A2-5E97-CF31-5AAC4C175E8F}"/>
              </a:ext>
            </a:extLst>
          </p:cNvPr>
          <p:cNvPicPr>
            <a:picLocks noChangeAspect="1"/>
          </p:cNvPicPr>
          <p:nvPr/>
        </p:nvPicPr>
        <p:blipFill>
          <a:blip r:embed="rId3"/>
          <a:stretch>
            <a:fillRect/>
          </a:stretch>
        </p:blipFill>
        <p:spPr>
          <a:xfrm>
            <a:off x="1570542" y="1441183"/>
            <a:ext cx="1167580" cy="1167580"/>
          </a:xfrm>
          <a:prstGeom prst="rect">
            <a:avLst/>
          </a:prstGeom>
        </p:spPr>
      </p:pic>
      <p:pic>
        <p:nvPicPr>
          <p:cNvPr id="13" name="Image 12">
            <a:extLst>
              <a:ext uri="{FF2B5EF4-FFF2-40B4-BE49-F238E27FC236}">
                <a16:creationId xmlns:a16="http://schemas.microsoft.com/office/drawing/2014/main" id="{0889852D-CCF9-4526-CA08-37D887719EB9}"/>
              </a:ext>
            </a:extLst>
          </p:cNvPr>
          <p:cNvPicPr>
            <a:picLocks noChangeAspect="1"/>
          </p:cNvPicPr>
          <p:nvPr/>
        </p:nvPicPr>
        <p:blipFill>
          <a:blip r:embed="rId4"/>
          <a:stretch>
            <a:fillRect/>
          </a:stretch>
        </p:blipFill>
        <p:spPr>
          <a:xfrm>
            <a:off x="3952244" y="1865287"/>
            <a:ext cx="8077831" cy="3439736"/>
          </a:xfrm>
          <a:prstGeom prst="rect">
            <a:avLst/>
          </a:prstGeom>
          <a:ln w="3175">
            <a:solidFill>
              <a:schemeClr val="tx1"/>
            </a:solidFill>
          </a:ln>
        </p:spPr>
      </p:pic>
    </p:spTree>
    <p:extLst>
      <p:ext uri="{BB962C8B-B14F-4D97-AF65-F5344CB8AC3E}">
        <p14:creationId xmlns:p14="http://schemas.microsoft.com/office/powerpoint/2010/main" val="38043290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16</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688456" y="2242533"/>
            <a:ext cx="4050984" cy="2985433"/>
          </a:xfrm>
          <a:prstGeom prst="rect">
            <a:avLst/>
          </a:prstGeom>
          <a:noFill/>
        </p:spPr>
        <p:txBody>
          <a:bodyPr wrap="square" rtlCol="0">
            <a:spAutoFit/>
          </a:bodyPr>
          <a:lstStyle/>
          <a:p>
            <a:endParaRPr lang="fr-FR" sz="2400" dirty="0">
              <a:latin typeface="Tw Cen MT" panose="020B0602020104020603" pitchFamily="34" charset="77"/>
            </a:endParaRPr>
          </a:p>
          <a:p>
            <a:endParaRPr lang="fr-FR" sz="2400" dirty="0">
              <a:latin typeface="Tw Cen MT" panose="020B0602020104020603" pitchFamily="34" charset="77"/>
            </a:endParaRPr>
          </a:p>
          <a:p>
            <a:r>
              <a:rPr lang="fr-FR" sz="2000" dirty="0">
                <a:latin typeface="Tw Cen MT" panose="020B0602020104020603" pitchFamily="34" charset="77"/>
              </a:rPr>
              <a:t>    </a:t>
            </a:r>
            <a:r>
              <a:rPr lang="fr-FR" sz="2000" dirty="0" err="1">
                <a:latin typeface="Tw Cen MT" panose="020B0602020104020603" pitchFamily="34" charset="77"/>
              </a:rPr>
              <a:t>Seaborn</a:t>
            </a:r>
            <a:r>
              <a:rPr lang="fr-FR" sz="2000" dirty="0">
                <a:latin typeface="Tw Cen MT" panose="020B0602020104020603" pitchFamily="34" charset="77"/>
              </a:rPr>
              <a:t> est une bibliothèque Python de visualisation de données basée sur </a:t>
            </a:r>
            <a:r>
              <a:rPr lang="fr-FR" sz="2000" dirty="0" err="1">
                <a:latin typeface="Tw Cen MT" panose="020B0602020104020603" pitchFamily="34" charset="77"/>
              </a:rPr>
              <a:t>matplotlib</a:t>
            </a:r>
            <a:r>
              <a:rPr lang="fr-FR" sz="2000" dirty="0">
                <a:latin typeface="Tw Cen MT" panose="020B0602020104020603" pitchFamily="34" charset="77"/>
              </a:rPr>
              <a:t>. Il fournit une interface de haut niveau pour dessiner des graphiques statistiques attrayants et informatifs.</a:t>
            </a:r>
          </a:p>
          <a:p>
            <a:endParaRPr lang="fr-MA" sz="20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165940" y="762007"/>
            <a:ext cx="1404872" cy="892552"/>
          </a:xfrm>
          <a:prstGeom prst="rect">
            <a:avLst/>
          </a:prstGeom>
          <a:noFill/>
        </p:spPr>
        <p:txBody>
          <a:bodyPr wrap="none" rtlCol="0">
            <a:spAutoFit/>
          </a:bodyPr>
          <a:lstStyle/>
          <a:p>
            <a:r>
              <a:rPr lang="fr-FR" sz="2800" b="1" dirty="0" err="1">
                <a:latin typeface="Tw Cen MT" panose="020B0602020104020603" pitchFamily="34" charset="77"/>
              </a:rPr>
              <a:t>Seaborn</a:t>
            </a:r>
            <a:endParaRPr lang="fr-FR" sz="2800" b="1" dirty="0">
              <a:latin typeface="Tw Cen MT" panose="020B0602020104020603" pitchFamily="34" charset="77"/>
            </a:endParaRPr>
          </a:p>
          <a:p>
            <a:endParaRPr lang="fr-FR" sz="2400" b="1" dirty="0">
              <a:latin typeface="Tw Cen MT" panose="020B0602020104020603" pitchFamily="34" charset="77"/>
            </a:endParaRPr>
          </a:p>
        </p:txBody>
      </p:sp>
      <p:pic>
        <p:nvPicPr>
          <p:cNvPr id="14" name="Image 13">
            <a:extLst>
              <a:ext uri="{FF2B5EF4-FFF2-40B4-BE49-F238E27FC236}">
                <a16:creationId xmlns:a16="http://schemas.microsoft.com/office/drawing/2014/main" id="{5A553E95-593B-88A3-4158-BC813711EAE1}"/>
              </a:ext>
            </a:extLst>
          </p:cNvPr>
          <p:cNvPicPr>
            <a:picLocks noChangeAspect="1"/>
          </p:cNvPicPr>
          <p:nvPr/>
        </p:nvPicPr>
        <p:blipFill>
          <a:blip r:embed="rId3"/>
          <a:stretch>
            <a:fillRect/>
          </a:stretch>
        </p:blipFill>
        <p:spPr>
          <a:xfrm>
            <a:off x="2052754" y="1671421"/>
            <a:ext cx="1322388" cy="1322388"/>
          </a:xfrm>
          <a:prstGeom prst="rect">
            <a:avLst/>
          </a:prstGeom>
        </p:spPr>
      </p:pic>
      <p:pic>
        <p:nvPicPr>
          <p:cNvPr id="16" name="Image 15">
            <a:extLst>
              <a:ext uri="{FF2B5EF4-FFF2-40B4-BE49-F238E27FC236}">
                <a16:creationId xmlns:a16="http://schemas.microsoft.com/office/drawing/2014/main" id="{210B012A-B215-2507-AE1D-FCBC7E7C9B7F}"/>
              </a:ext>
            </a:extLst>
          </p:cNvPr>
          <p:cNvPicPr>
            <a:picLocks noChangeAspect="1"/>
          </p:cNvPicPr>
          <p:nvPr/>
        </p:nvPicPr>
        <p:blipFill>
          <a:blip r:embed="rId4"/>
          <a:stretch>
            <a:fillRect/>
          </a:stretch>
        </p:blipFill>
        <p:spPr>
          <a:xfrm>
            <a:off x="4925526" y="1527056"/>
            <a:ext cx="6896481" cy="3836586"/>
          </a:xfrm>
          <a:prstGeom prst="rect">
            <a:avLst/>
          </a:prstGeom>
        </p:spPr>
      </p:pic>
    </p:spTree>
    <p:extLst>
      <p:ext uri="{BB962C8B-B14F-4D97-AF65-F5344CB8AC3E}">
        <p14:creationId xmlns:p14="http://schemas.microsoft.com/office/powerpoint/2010/main" val="36314281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Installation des modules </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17</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688454" y="2242533"/>
            <a:ext cx="10741545" cy="1754326"/>
          </a:xfrm>
          <a:prstGeom prst="rect">
            <a:avLst/>
          </a:prstGeom>
          <a:noFill/>
        </p:spPr>
        <p:txBody>
          <a:bodyPr wrap="square" rtlCol="0">
            <a:spAutoFit/>
          </a:bodyPr>
          <a:lstStyle/>
          <a:p>
            <a:endParaRPr lang="fr-FR" sz="2400" dirty="0">
              <a:latin typeface="Tw Cen MT" panose="020B0602020104020603" pitchFamily="34" charset="77"/>
            </a:endParaRPr>
          </a:p>
          <a:p>
            <a:endParaRPr lang="fr-FR" sz="2400" dirty="0">
              <a:latin typeface="Tw Cen MT" panose="020B0602020104020603" pitchFamily="34" charset="77"/>
            </a:endParaRPr>
          </a:p>
          <a:p>
            <a:r>
              <a:rPr lang="fr-FR" sz="2000" dirty="0">
                <a:latin typeface="Tw Cen MT" panose="020B0602020104020603" pitchFamily="34" charset="77"/>
              </a:rPr>
              <a:t>    </a:t>
            </a:r>
            <a:r>
              <a:rPr lang="fr-FR" sz="2000" dirty="0" err="1">
                <a:latin typeface="Tw Cen MT" panose="020B0602020104020603" pitchFamily="34" charset="77"/>
              </a:rPr>
              <a:t>Scikit-learn</a:t>
            </a:r>
            <a:r>
              <a:rPr lang="fr-FR" sz="2000" dirty="0">
                <a:latin typeface="Tw Cen MT" panose="020B0602020104020603" pitchFamily="34" charset="77"/>
              </a:rPr>
              <a:t> est une bibliothèque libre Python destinée à l'apprentissage automatique. Elle est développée par de nombreux contributeurs notamment dans le monde académique par des instituts français d'enseignement supérieur et de recherche comme Inria</a:t>
            </a:r>
            <a:endParaRPr lang="fr-MA" sz="20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165940" y="762007"/>
            <a:ext cx="1823256" cy="892552"/>
          </a:xfrm>
          <a:prstGeom prst="rect">
            <a:avLst/>
          </a:prstGeom>
          <a:noFill/>
        </p:spPr>
        <p:txBody>
          <a:bodyPr wrap="none" rtlCol="0">
            <a:spAutoFit/>
          </a:bodyPr>
          <a:lstStyle/>
          <a:p>
            <a:r>
              <a:rPr lang="fr-FR" sz="2800" b="1" dirty="0" err="1">
                <a:latin typeface="Tw Cen MT" panose="020B0602020104020603" pitchFamily="34" charset="77"/>
              </a:rPr>
              <a:t>Scikit-learn</a:t>
            </a:r>
            <a:endParaRPr lang="fr-FR" sz="2800" b="1" dirty="0">
              <a:latin typeface="Tw Cen MT" panose="020B0602020104020603" pitchFamily="34" charset="77"/>
            </a:endParaRPr>
          </a:p>
          <a:p>
            <a:endParaRPr lang="fr-FR" sz="2400" b="1" dirty="0">
              <a:latin typeface="Tw Cen MT" panose="020B0602020104020603" pitchFamily="34" charset="77"/>
            </a:endParaRPr>
          </a:p>
        </p:txBody>
      </p:sp>
      <p:pic>
        <p:nvPicPr>
          <p:cNvPr id="10" name="Image 9">
            <a:extLst>
              <a:ext uri="{FF2B5EF4-FFF2-40B4-BE49-F238E27FC236}">
                <a16:creationId xmlns:a16="http://schemas.microsoft.com/office/drawing/2014/main" id="{8621CDA0-8B28-EC32-E970-B0609DF3FFD4}"/>
              </a:ext>
            </a:extLst>
          </p:cNvPr>
          <p:cNvPicPr>
            <a:picLocks noChangeAspect="1"/>
          </p:cNvPicPr>
          <p:nvPr/>
        </p:nvPicPr>
        <p:blipFill>
          <a:blip r:embed="rId3"/>
          <a:stretch>
            <a:fillRect/>
          </a:stretch>
        </p:blipFill>
        <p:spPr>
          <a:xfrm>
            <a:off x="3539865" y="1277623"/>
            <a:ext cx="2952750" cy="1552575"/>
          </a:xfrm>
          <a:prstGeom prst="rect">
            <a:avLst/>
          </a:prstGeom>
        </p:spPr>
      </p:pic>
    </p:spTree>
    <p:extLst>
      <p:ext uri="{BB962C8B-B14F-4D97-AF65-F5344CB8AC3E}">
        <p14:creationId xmlns:p14="http://schemas.microsoft.com/office/powerpoint/2010/main" val="1911467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107E-B80A-B346-8ABB-5CAB3DBC1697}"/>
              </a:ext>
            </a:extLst>
          </p:cNvPr>
          <p:cNvSpPr>
            <a:spLocks noGrp="1"/>
          </p:cNvSpPr>
          <p:nvPr>
            <p:ph type="ctrTitle"/>
          </p:nvPr>
        </p:nvSpPr>
        <p:spPr>
          <a:xfrm>
            <a:off x="1692965" y="4039165"/>
            <a:ext cx="9144000" cy="1222167"/>
          </a:xfrm>
        </p:spPr>
        <p:txBody>
          <a:bodyPr>
            <a:normAutofit fontScale="90000"/>
          </a:bodyPr>
          <a:lstStyle/>
          <a:p>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Le </a:t>
            </a:r>
            <a:r>
              <a:rPr lang="fr-FR" dirty="0" err="1">
                <a:latin typeface="Tw Cen MT" panose="020B0602020104020603" pitchFamily="34" charset="77"/>
              </a:rPr>
              <a:t>Dataset</a:t>
            </a:r>
            <a:r>
              <a:rPr lang="fr-FR" sz="4900" b="1" dirty="0">
                <a:latin typeface="Tw Cen MT" panose="020B0602020104020603" pitchFamily="34" charset="77"/>
              </a:rPr>
              <a:t/>
            </a:r>
            <a:br>
              <a:rPr lang="fr-FR" sz="4900" b="1" dirty="0">
                <a:latin typeface="Tw Cen MT" panose="020B0602020104020603" pitchFamily="34" charset="77"/>
              </a:rPr>
            </a:br>
            <a:r>
              <a:rPr lang="fr-FR" dirty="0"/>
              <a:t/>
            </a:r>
            <a:br>
              <a:rPr lang="fr-FR" dirty="0"/>
            </a:br>
            <a:r>
              <a:rPr lang="fr-FR" sz="3600" dirty="0">
                <a:latin typeface="Tw Cen MT" panose="020B0602020104020603" pitchFamily="34" charset="77"/>
              </a:rPr>
              <a:t/>
            </a:r>
            <a:br>
              <a:rPr lang="fr-FR" sz="3600" dirty="0">
                <a:latin typeface="Tw Cen MT" panose="020B0602020104020603" pitchFamily="34" charset="77"/>
              </a:rPr>
            </a:br>
            <a:endParaRPr lang="fr-FR" dirty="0">
              <a:latin typeface="Tw Cen MT" panose="020B0602020104020603" pitchFamily="34" charset="77"/>
            </a:endParaRPr>
          </a:p>
        </p:txBody>
      </p:sp>
      <p:sp>
        <p:nvSpPr>
          <p:cNvPr id="6" name="Rectangle 5">
            <a:extLst>
              <a:ext uri="{FF2B5EF4-FFF2-40B4-BE49-F238E27FC236}">
                <a16:creationId xmlns:a16="http://schemas.microsoft.com/office/drawing/2014/main" id="{3845D948-5227-1243-B7EE-09DE113BEFF0}"/>
              </a:ext>
            </a:extLst>
          </p:cNvPr>
          <p:cNvSpPr/>
          <p:nvPr/>
        </p:nvSpPr>
        <p:spPr>
          <a:xfrm>
            <a:off x="4668575" y="3427130"/>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6264965" y="3427130"/>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highlight>
                <a:srgbClr val="800000"/>
              </a:highlight>
            </a:endParaRPr>
          </a:p>
        </p:txBody>
      </p:sp>
      <p:sp>
        <p:nvSpPr>
          <p:cNvPr id="8" name="Espace réservé du numéro de diapositive 7">
            <a:extLst>
              <a:ext uri="{FF2B5EF4-FFF2-40B4-BE49-F238E27FC236}">
                <a16:creationId xmlns:a16="http://schemas.microsoft.com/office/drawing/2014/main" id="{113D39F5-E6A9-2449-B96B-6BF7C67120A8}"/>
              </a:ext>
            </a:extLst>
          </p:cNvPr>
          <p:cNvSpPr>
            <a:spLocks noGrp="1"/>
          </p:cNvSpPr>
          <p:nvPr>
            <p:ph type="sldNum" sz="quarter" idx="12"/>
          </p:nvPr>
        </p:nvSpPr>
        <p:spPr/>
        <p:txBody>
          <a:bodyPr/>
          <a:lstStyle/>
          <a:p>
            <a:fld id="{95EC0E47-C286-9D49-ACFD-E3763C9E2F96}" type="slidenum">
              <a:rPr lang="fr-FR" smtClean="0"/>
              <a:t>18</a:t>
            </a:fld>
            <a:endParaRPr lang="fr-FR"/>
          </a:p>
        </p:txBody>
      </p:sp>
    </p:spTree>
    <p:extLst>
      <p:ext uri="{BB962C8B-B14F-4D97-AF65-F5344CB8AC3E}">
        <p14:creationId xmlns:p14="http://schemas.microsoft.com/office/powerpoint/2010/main" val="1597016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19</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482297" y="1505231"/>
            <a:ext cx="7367286" cy="1569660"/>
          </a:xfrm>
          <a:prstGeom prst="rect">
            <a:avLst/>
          </a:prstGeom>
          <a:noFill/>
        </p:spPr>
        <p:txBody>
          <a:bodyPr wrap="square" rtlCol="0">
            <a:spAutoFit/>
          </a:bodyPr>
          <a:lstStyle/>
          <a:p>
            <a:r>
              <a:rPr lang="fr-FR" sz="2400" b="1" dirty="0">
                <a:latin typeface="Tw Cen MT" panose="020B0602020104020603" pitchFamily="34" charset="77"/>
              </a:rPr>
              <a:t>Iris</a:t>
            </a:r>
            <a:r>
              <a:rPr lang="fr-FR" sz="2400" dirty="0">
                <a:latin typeface="Tw Cen MT" panose="020B0602020104020603" pitchFamily="34" charset="77"/>
              </a:rPr>
              <a:t> est un genre de plantes à fleurs caractérisé par :</a:t>
            </a:r>
          </a:p>
          <a:p>
            <a:pPr marL="342900" indent="-342900">
              <a:buFont typeface="Wingdings" panose="05000000000000000000" pitchFamily="2" charset="2"/>
              <a:buChar char="§"/>
            </a:pPr>
            <a:r>
              <a:rPr lang="fr-FR" sz="2400" dirty="0">
                <a:latin typeface="Tw Cen MT" panose="020B0602020104020603" pitchFamily="34" charset="77"/>
              </a:rPr>
              <a:t>310 espèces</a:t>
            </a:r>
          </a:p>
          <a:p>
            <a:pPr marL="342900" indent="-342900">
              <a:buFont typeface="Wingdings" panose="05000000000000000000" pitchFamily="2" charset="2"/>
              <a:buChar char="§"/>
            </a:pPr>
            <a:r>
              <a:rPr lang="fr-FR" sz="2400" dirty="0">
                <a:latin typeface="Tw Cen MT" panose="020B0602020104020603" pitchFamily="34" charset="77"/>
              </a:rPr>
              <a:t>Couleurs différentes</a:t>
            </a:r>
          </a:p>
          <a:p>
            <a:pPr marL="342900" indent="-342900">
              <a:buFont typeface="Wingdings" panose="05000000000000000000" pitchFamily="2" charset="2"/>
              <a:buChar char="§"/>
            </a:pPr>
            <a:r>
              <a:rPr lang="fr-FR" sz="2400" dirty="0">
                <a:latin typeface="Tw Cen MT" panose="020B0602020104020603" pitchFamily="34" charset="77"/>
              </a:rPr>
              <a:t>Tailles différentes</a:t>
            </a:r>
            <a:endParaRPr lang="fr-MA" sz="24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928059" y="820382"/>
            <a:ext cx="732893" cy="892552"/>
          </a:xfrm>
          <a:prstGeom prst="rect">
            <a:avLst/>
          </a:prstGeom>
          <a:noFill/>
        </p:spPr>
        <p:txBody>
          <a:bodyPr wrap="none" rtlCol="0">
            <a:spAutoFit/>
          </a:bodyPr>
          <a:lstStyle/>
          <a:p>
            <a:r>
              <a:rPr lang="fr-FR" sz="2800" b="1" dirty="0">
                <a:latin typeface="Tw Cen MT" panose="020B0602020104020603" pitchFamily="34" charset="77"/>
              </a:rPr>
              <a:t>Iris </a:t>
            </a:r>
          </a:p>
          <a:p>
            <a:endParaRPr lang="fr-FR" sz="2400" b="1" dirty="0">
              <a:latin typeface="Tw Cen MT" panose="020B0602020104020603" pitchFamily="34" charset="77"/>
            </a:endParaRPr>
          </a:p>
        </p:txBody>
      </p:sp>
      <p:pic>
        <p:nvPicPr>
          <p:cNvPr id="11" name="Image 10">
            <a:extLst>
              <a:ext uri="{FF2B5EF4-FFF2-40B4-BE49-F238E27FC236}">
                <a16:creationId xmlns:a16="http://schemas.microsoft.com/office/drawing/2014/main" id="{0052E566-D64E-5240-5999-3FA27CD9F65C}"/>
              </a:ext>
            </a:extLst>
          </p:cNvPr>
          <p:cNvPicPr>
            <a:picLocks noChangeAspect="1"/>
          </p:cNvPicPr>
          <p:nvPr/>
        </p:nvPicPr>
        <p:blipFill>
          <a:blip r:embed="rId3"/>
          <a:stretch>
            <a:fillRect/>
          </a:stretch>
        </p:blipFill>
        <p:spPr>
          <a:xfrm>
            <a:off x="4059391" y="2305043"/>
            <a:ext cx="6877050" cy="3790950"/>
          </a:xfrm>
          <a:prstGeom prst="rect">
            <a:avLst/>
          </a:prstGeom>
        </p:spPr>
      </p:pic>
    </p:spTree>
    <p:extLst>
      <p:ext uri="{BB962C8B-B14F-4D97-AF65-F5344CB8AC3E}">
        <p14:creationId xmlns:p14="http://schemas.microsoft.com/office/powerpoint/2010/main" val="30060152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107E-B80A-B346-8ABB-5CAB3DBC1697}"/>
              </a:ext>
            </a:extLst>
          </p:cNvPr>
          <p:cNvSpPr>
            <a:spLocks noGrp="1"/>
          </p:cNvSpPr>
          <p:nvPr>
            <p:ph type="ctrTitle"/>
          </p:nvPr>
        </p:nvSpPr>
        <p:spPr>
          <a:xfrm>
            <a:off x="1659924" y="3162088"/>
            <a:ext cx="9144000" cy="1222167"/>
          </a:xfrm>
        </p:spPr>
        <p:txBody>
          <a:bodyPr>
            <a:normAutofit fontScale="90000"/>
          </a:bodyPr>
          <a:lstStyle/>
          <a:p>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sz="4900" b="1" dirty="0">
                <a:latin typeface="Tw Cen MT" panose="020B0602020104020603" pitchFamily="34" charset="77"/>
              </a:rPr>
              <a:t>Introduction</a:t>
            </a:r>
            <a:r>
              <a:rPr lang="fr-FR" dirty="0"/>
              <a:t/>
            </a:r>
            <a:br>
              <a:rPr lang="fr-FR" dirty="0"/>
            </a:br>
            <a:r>
              <a:rPr lang="fr-FR" sz="3600" dirty="0">
                <a:latin typeface="Tw Cen MT" panose="020B0602020104020603" pitchFamily="34" charset="77"/>
              </a:rPr>
              <a:t/>
            </a:r>
            <a:br>
              <a:rPr lang="fr-FR" sz="3600" dirty="0">
                <a:latin typeface="Tw Cen MT" panose="020B0602020104020603" pitchFamily="34" charset="77"/>
              </a:rPr>
            </a:br>
            <a:endParaRPr lang="fr-FR" dirty="0">
              <a:latin typeface="Tw Cen MT" panose="020B0602020104020603" pitchFamily="34" charset="77"/>
            </a:endParaRPr>
          </a:p>
        </p:txBody>
      </p:sp>
      <p:sp>
        <p:nvSpPr>
          <p:cNvPr id="6" name="Rectangle 5">
            <a:extLst>
              <a:ext uri="{FF2B5EF4-FFF2-40B4-BE49-F238E27FC236}">
                <a16:creationId xmlns:a16="http://schemas.microsoft.com/office/drawing/2014/main" id="{3845D948-5227-1243-B7EE-09DE113BEFF0}"/>
              </a:ext>
            </a:extLst>
          </p:cNvPr>
          <p:cNvSpPr/>
          <p:nvPr/>
        </p:nvSpPr>
        <p:spPr>
          <a:xfrm>
            <a:off x="4668575" y="3427130"/>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6264965" y="3427130"/>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highlight>
                <a:srgbClr val="800000"/>
              </a:highlight>
            </a:endParaRPr>
          </a:p>
        </p:txBody>
      </p:sp>
      <p:sp>
        <p:nvSpPr>
          <p:cNvPr id="8" name="Espace réservé du numéro de diapositive 7">
            <a:extLst>
              <a:ext uri="{FF2B5EF4-FFF2-40B4-BE49-F238E27FC236}">
                <a16:creationId xmlns:a16="http://schemas.microsoft.com/office/drawing/2014/main" id="{113D39F5-E6A9-2449-B96B-6BF7C67120A8}"/>
              </a:ext>
            </a:extLst>
          </p:cNvPr>
          <p:cNvSpPr>
            <a:spLocks noGrp="1"/>
          </p:cNvSpPr>
          <p:nvPr>
            <p:ph type="sldNum" sz="quarter" idx="12"/>
          </p:nvPr>
        </p:nvSpPr>
        <p:spPr/>
        <p:txBody>
          <a:bodyPr/>
          <a:lstStyle/>
          <a:p>
            <a:fld id="{95EC0E47-C286-9D49-ACFD-E3763C9E2F96}" type="slidenum">
              <a:rPr lang="fr-FR" smtClean="0"/>
              <a:t>2</a:t>
            </a:fld>
            <a:endParaRPr lang="fr-FR"/>
          </a:p>
        </p:txBody>
      </p:sp>
    </p:spTree>
    <p:extLst>
      <p:ext uri="{BB962C8B-B14F-4D97-AF65-F5344CB8AC3E}">
        <p14:creationId xmlns:p14="http://schemas.microsoft.com/office/powerpoint/2010/main" val="549874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20</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646113" y="1479813"/>
            <a:ext cx="8465760" cy="1200329"/>
          </a:xfrm>
          <a:prstGeom prst="rect">
            <a:avLst/>
          </a:prstGeom>
          <a:noFill/>
        </p:spPr>
        <p:txBody>
          <a:bodyPr wrap="square" rtlCol="0">
            <a:spAutoFit/>
          </a:bodyPr>
          <a:lstStyle/>
          <a:p>
            <a:r>
              <a:rPr lang="fr-FR" sz="2400" b="1" dirty="0">
                <a:latin typeface="Tw Cen MT" panose="020B0602020104020603" pitchFamily="34" charset="77"/>
              </a:rPr>
              <a:t>Iris </a:t>
            </a:r>
            <a:r>
              <a:rPr lang="fr-FR" sz="2400" b="1" dirty="0" err="1">
                <a:latin typeface="Tw Cen MT" panose="020B0602020104020603" pitchFamily="34" charset="77"/>
              </a:rPr>
              <a:t>dataset</a:t>
            </a:r>
            <a:r>
              <a:rPr lang="fr-FR" sz="2400" b="1" dirty="0">
                <a:latin typeface="Tw Cen MT" panose="020B0602020104020603" pitchFamily="34" charset="77"/>
              </a:rPr>
              <a:t> </a:t>
            </a:r>
            <a:r>
              <a:rPr lang="fr-FR" sz="2400" dirty="0">
                <a:latin typeface="Tw Cen MT" panose="020B0602020104020603" pitchFamily="34" charset="77"/>
              </a:rPr>
              <a:t>est le fruit du travail du </a:t>
            </a:r>
            <a:r>
              <a:rPr lang="en-US" sz="2400" dirty="0">
                <a:latin typeface="Tw Cen MT" panose="020B0602020104020603" pitchFamily="34" charset="77"/>
              </a:rPr>
              <a:t>Sir Ronald Aylmer Fisher (17 February 1890 – 29 July 1962) qui </a:t>
            </a:r>
            <a:r>
              <a:rPr lang="en-US" sz="2400" dirty="0" err="1">
                <a:latin typeface="Tw Cen MT" panose="020B0602020104020603" pitchFamily="34" charset="77"/>
              </a:rPr>
              <a:t>est</a:t>
            </a:r>
            <a:r>
              <a:rPr lang="en-US" sz="2400" dirty="0">
                <a:latin typeface="Tw Cen MT" panose="020B0602020104020603" pitchFamily="34" charset="77"/>
              </a:rPr>
              <a:t> un </a:t>
            </a:r>
            <a:r>
              <a:rPr lang="en-US" sz="2400" dirty="0" err="1">
                <a:latin typeface="Tw Cen MT" panose="020B0602020104020603" pitchFamily="34" charset="77"/>
              </a:rPr>
              <a:t>staticien</a:t>
            </a:r>
            <a:r>
              <a:rPr lang="en-US" sz="2400" dirty="0">
                <a:latin typeface="Tw Cen MT" panose="020B0602020104020603" pitchFamily="34" charset="77"/>
              </a:rPr>
              <a:t> et </a:t>
            </a:r>
            <a:r>
              <a:rPr lang="en-US" sz="2400" dirty="0" err="1">
                <a:latin typeface="Tw Cen MT" panose="020B0602020104020603" pitchFamily="34" charset="77"/>
              </a:rPr>
              <a:t>généticien</a:t>
            </a:r>
            <a:r>
              <a:rPr lang="en-US" sz="2400" dirty="0">
                <a:latin typeface="Tw Cen MT" panose="020B0602020104020603" pitchFamily="34" charset="77"/>
              </a:rPr>
              <a:t> </a:t>
            </a:r>
            <a:r>
              <a:rPr lang="en-US" sz="2400" dirty="0" err="1">
                <a:latin typeface="Tw Cen MT" panose="020B0602020104020603" pitchFamily="34" charset="77"/>
              </a:rPr>
              <a:t>britanique</a:t>
            </a:r>
            <a:r>
              <a:rPr lang="en-US" sz="2400" dirty="0">
                <a:latin typeface="Tw Cen MT" panose="020B0602020104020603" pitchFamily="34" charset="77"/>
              </a:rPr>
              <a:t>. Ce dataset </a:t>
            </a:r>
            <a:r>
              <a:rPr lang="en-US" sz="2400" dirty="0" err="1">
                <a:latin typeface="Tw Cen MT" panose="020B0602020104020603" pitchFamily="34" charset="77"/>
              </a:rPr>
              <a:t>est</a:t>
            </a:r>
            <a:r>
              <a:rPr lang="en-US" sz="2400" dirty="0">
                <a:latin typeface="Tw Cen MT" panose="020B0602020104020603" pitchFamily="34" charset="77"/>
              </a:rPr>
              <a:t> un grand Classique de la </a:t>
            </a:r>
            <a:r>
              <a:rPr lang="en-US" sz="2400" dirty="0" err="1">
                <a:latin typeface="Tw Cen MT" panose="020B0602020104020603" pitchFamily="34" charset="77"/>
              </a:rPr>
              <a:t>datascience</a:t>
            </a:r>
            <a:r>
              <a:rPr lang="en-US" sz="2400" dirty="0">
                <a:latin typeface="Tw Cen MT" panose="020B0602020104020603" pitchFamily="34" charset="77"/>
              </a:rPr>
              <a:t>. </a:t>
            </a:r>
            <a:endParaRPr lang="fr-FR" sz="24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165940" y="762007"/>
            <a:ext cx="1820498" cy="523220"/>
          </a:xfrm>
          <a:prstGeom prst="rect">
            <a:avLst/>
          </a:prstGeom>
          <a:noFill/>
        </p:spPr>
        <p:txBody>
          <a:bodyPr wrap="none" rtlCol="0">
            <a:spAutoFit/>
          </a:bodyPr>
          <a:lstStyle/>
          <a:p>
            <a:r>
              <a:rPr lang="fr-FR" sz="2800" b="1" dirty="0">
                <a:latin typeface="Tw Cen MT" panose="020B0602020104020603" pitchFamily="34" charset="77"/>
              </a:rPr>
              <a:t>Iris </a:t>
            </a:r>
            <a:r>
              <a:rPr lang="fr-FR" sz="2800" b="1" dirty="0" err="1">
                <a:latin typeface="Tw Cen MT" panose="020B0602020104020603" pitchFamily="34" charset="77"/>
              </a:rPr>
              <a:t>dataset</a:t>
            </a:r>
            <a:endParaRPr lang="fr-FR" sz="2400" b="1" dirty="0">
              <a:latin typeface="Tw Cen MT" panose="020B0602020104020603" pitchFamily="34" charset="77"/>
            </a:endParaRPr>
          </a:p>
        </p:txBody>
      </p:sp>
      <p:pic>
        <p:nvPicPr>
          <p:cNvPr id="10" name="Image 9">
            <a:extLst>
              <a:ext uri="{FF2B5EF4-FFF2-40B4-BE49-F238E27FC236}">
                <a16:creationId xmlns:a16="http://schemas.microsoft.com/office/drawing/2014/main" id="{E49B2BC2-1BBB-0B48-3991-E2BC0E7DFDC2}"/>
              </a:ext>
            </a:extLst>
          </p:cNvPr>
          <p:cNvPicPr>
            <a:picLocks noChangeAspect="1"/>
          </p:cNvPicPr>
          <p:nvPr/>
        </p:nvPicPr>
        <p:blipFill>
          <a:blip r:embed="rId3"/>
          <a:stretch>
            <a:fillRect/>
          </a:stretch>
        </p:blipFill>
        <p:spPr>
          <a:xfrm>
            <a:off x="9202363" y="1449789"/>
            <a:ext cx="2389568" cy="3350323"/>
          </a:xfrm>
          <a:prstGeom prst="rect">
            <a:avLst/>
          </a:prstGeom>
        </p:spPr>
      </p:pic>
      <p:pic>
        <p:nvPicPr>
          <p:cNvPr id="13" name="Image 12">
            <a:extLst>
              <a:ext uri="{FF2B5EF4-FFF2-40B4-BE49-F238E27FC236}">
                <a16:creationId xmlns:a16="http://schemas.microsoft.com/office/drawing/2014/main" id="{9175DADA-6DFC-E7C6-446D-78525006A092}"/>
              </a:ext>
            </a:extLst>
          </p:cNvPr>
          <p:cNvPicPr>
            <a:picLocks noChangeAspect="1"/>
          </p:cNvPicPr>
          <p:nvPr/>
        </p:nvPicPr>
        <p:blipFill>
          <a:blip r:embed="rId4"/>
          <a:stretch>
            <a:fillRect/>
          </a:stretch>
        </p:blipFill>
        <p:spPr>
          <a:xfrm>
            <a:off x="1034665" y="2790714"/>
            <a:ext cx="7575935" cy="2818101"/>
          </a:xfrm>
          <a:prstGeom prst="rect">
            <a:avLst/>
          </a:prstGeom>
          <a:ln w="3175">
            <a:solidFill>
              <a:schemeClr val="tx1"/>
            </a:solidFill>
          </a:ln>
        </p:spPr>
      </p:pic>
      <p:sp>
        <p:nvSpPr>
          <p:cNvPr id="14" name="ZoneTexte 13">
            <a:extLst>
              <a:ext uri="{FF2B5EF4-FFF2-40B4-BE49-F238E27FC236}">
                <a16:creationId xmlns:a16="http://schemas.microsoft.com/office/drawing/2014/main" id="{C708F82C-0726-9855-5BA3-BB6761FD66CD}"/>
              </a:ext>
            </a:extLst>
          </p:cNvPr>
          <p:cNvSpPr txBox="1"/>
          <p:nvPr/>
        </p:nvSpPr>
        <p:spPr>
          <a:xfrm>
            <a:off x="9246637" y="4909223"/>
            <a:ext cx="2565918" cy="461665"/>
          </a:xfrm>
          <a:prstGeom prst="rect">
            <a:avLst/>
          </a:prstGeom>
          <a:noFill/>
        </p:spPr>
        <p:txBody>
          <a:bodyPr wrap="square" rtlCol="0">
            <a:spAutoFit/>
          </a:bodyPr>
          <a:lstStyle/>
          <a:p>
            <a:r>
              <a:rPr lang="en-US" sz="1200" i="1" dirty="0">
                <a:solidFill>
                  <a:srgbClr val="202122"/>
                </a:solidFill>
                <a:latin typeface="Arial" panose="020B0604020202020204" pitchFamily="34" charset="0"/>
              </a:rPr>
              <a:t>Sir Ronald Aylmer Fisher </a:t>
            </a:r>
          </a:p>
          <a:p>
            <a:r>
              <a:rPr lang="en-US" sz="1200" i="1" dirty="0">
                <a:solidFill>
                  <a:srgbClr val="202122"/>
                </a:solidFill>
                <a:latin typeface="Arial" panose="020B0604020202020204" pitchFamily="34" charset="0"/>
              </a:rPr>
              <a:t>17 February 1890 – 29 July 1962</a:t>
            </a:r>
            <a:endParaRPr lang="fr-MA" sz="1200" i="1" dirty="0"/>
          </a:p>
        </p:txBody>
      </p:sp>
    </p:spTree>
    <p:extLst>
      <p:ext uri="{BB962C8B-B14F-4D97-AF65-F5344CB8AC3E}">
        <p14:creationId xmlns:p14="http://schemas.microsoft.com/office/powerpoint/2010/main" val="33514472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21</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360917" y="1865288"/>
            <a:ext cx="5405397" cy="2862322"/>
          </a:xfrm>
          <a:prstGeom prst="rect">
            <a:avLst/>
          </a:prstGeom>
          <a:noFill/>
        </p:spPr>
        <p:txBody>
          <a:bodyPr wrap="square" rtlCol="0">
            <a:spAutoFit/>
          </a:bodyPr>
          <a:lstStyle/>
          <a:p>
            <a:pPr algn="just"/>
            <a:r>
              <a:rPr lang="fr-FR" sz="2000" dirty="0">
                <a:latin typeface="Tw Cen MT" panose="020B0602020104020603" pitchFamily="34" charset="77"/>
              </a:rPr>
              <a:t>   Dans son article, Fisher a développé et évalué une fonction linéaire pour différencier les espèces d'iris en fonction de la morphologie de leurs fleurs. Comme le montre le diagramme ci-coté, dans l'ensemble, cette fonction discriminante a bien fonctionné pour discriminer ces espèces, à l'exception d'un certain chevauchement entre Iris </a:t>
            </a:r>
            <a:r>
              <a:rPr lang="fr-FR" sz="2000" dirty="0" err="1">
                <a:latin typeface="Tw Cen MT" panose="020B0602020104020603" pitchFamily="34" charset="77"/>
              </a:rPr>
              <a:t>versicolor</a:t>
            </a:r>
            <a:r>
              <a:rPr lang="fr-FR" sz="2000" dirty="0">
                <a:latin typeface="Tw Cen MT" panose="020B0602020104020603" pitchFamily="34" charset="77"/>
              </a:rPr>
              <a:t> et Iris </a:t>
            </a:r>
            <a:r>
              <a:rPr lang="fr-FR" sz="2000" dirty="0" err="1">
                <a:latin typeface="Tw Cen MT" panose="020B0602020104020603" pitchFamily="34" charset="77"/>
              </a:rPr>
              <a:t>virginica</a:t>
            </a:r>
            <a:r>
              <a:rPr lang="fr-FR" sz="2000" dirty="0">
                <a:latin typeface="Tw Cen MT" panose="020B0602020104020603" pitchFamily="34" charset="77"/>
              </a:rPr>
              <a:t> . L'Iris </a:t>
            </a:r>
            <a:r>
              <a:rPr lang="fr-FR" sz="2000" dirty="0" err="1">
                <a:latin typeface="Tw Cen MT" panose="020B0602020104020603" pitchFamily="34" charset="77"/>
              </a:rPr>
              <a:t>setosa</a:t>
            </a:r>
            <a:r>
              <a:rPr lang="fr-FR" sz="2000" dirty="0">
                <a:latin typeface="Tw Cen MT" panose="020B0602020104020603" pitchFamily="34" charset="77"/>
              </a:rPr>
              <a:t> est sensiblement différent des deux autres espèces.</a:t>
            </a:r>
          </a:p>
        </p:txBody>
      </p:sp>
      <p:sp>
        <p:nvSpPr>
          <p:cNvPr id="4" name="ZoneTexte 3">
            <a:extLst>
              <a:ext uri="{FF2B5EF4-FFF2-40B4-BE49-F238E27FC236}">
                <a16:creationId xmlns:a16="http://schemas.microsoft.com/office/drawing/2014/main" id="{B552A336-35C7-BDA2-C60A-12CDAD26FE76}"/>
              </a:ext>
            </a:extLst>
          </p:cNvPr>
          <p:cNvSpPr txBox="1"/>
          <p:nvPr/>
        </p:nvSpPr>
        <p:spPr>
          <a:xfrm>
            <a:off x="3736732" y="529578"/>
            <a:ext cx="4079578" cy="523220"/>
          </a:xfrm>
          <a:prstGeom prst="rect">
            <a:avLst/>
          </a:prstGeom>
          <a:noFill/>
        </p:spPr>
        <p:txBody>
          <a:bodyPr wrap="none" rtlCol="0">
            <a:spAutoFit/>
          </a:bodyPr>
          <a:lstStyle/>
          <a:p>
            <a:r>
              <a:rPr lang="fr-FR" sz="2800" b="1" dirty="0">
                <a:latin typeface="Tw Cen MT" panose="020B0602020104020603" pitchFamily="34" charset="77"/>
              </a:rPr>
              <a:t>Iris </a:t>
            </a:r>
            <a:r>
              <a:rPr lang="fr-FR" sz="2800" b="1" dirty="0" err="1">
                <a:latin typeface="Tw Cen MT" panose="020B0602020104020603" pitchFamily="34" charset="77"/>
              </a:rPr>
              <a:t>dataset</a:t>
            </a:r>
            <a:r>
              <a:rPr lang="fr-FR" sz="2800" b="1" dirty="0">
                <a:latin typeface="Tw Cen MT" panose="020B0602020104020603" pitchFamily="34" charset="77"/>
              </a:rPr>
              <a:t> - Visualisation</a:t>
            </a:r>
            <a:endParaRPr lang="fr-FR" sz="2400" b="1" dirty="0">
              <a:latin typeface="Tw Cen MT" panose="020B0602020104020603" pitchFamily="34" charset="77"/>
            </a:endParaRPr>
          </a:p>
        </p:txBody>
      </p:sp>
      <p:pic>
        <p:nvPicPr>
          <p:cNvPr id="11" name="Image 10">
            <a:extLst>
              <a:ext uri="{FF2B5EF4-FFF2-40B4-BE49-F238E27FC236}">
                <a16:creationId xmlns:a16="http://schemas.microsoft.com/office/drawing/2014/main" id="{9214B446-4BAB-76D1-AB4F-4708E8FCEB1E}"/>
              </a:ext>
            </a:extLst>
          </p:cNvPr>
          <p:cNvPicPr>
            <a:picLocks noChangeAspect="1"/>
          </p:cNvPicPr>
          <p:nvPr/>
        </p:nvPicPr>
        <p:blipFill>
          <a:blip r:embed="rId3"/>
          <a:stretch>
            <a:fillRect/>
          </a:stretch>
        </p:blipFill>
        <p:spPr>
          <a:xfrm>
            <a:off x="6121908" y="1436914"/>
            <a:ext cx="5762181" cy="4136422"/>
          </a:xfrm>
          <a:prstGeom prst="rect">
            <a:avLst/>
          </a:prstGeom>
          <a:ln w="3175">
            <a:solidFill>
              <a:schemeClr val="tx1"/>
            </a:solidFill>
          </a:ln>
        </p:spPr>
      </p:pic>
    </p:spTree>
    <p:extLst>
      <p:ext uri="{BB962C8B-B14F-4D97-AF65-F5344CB8AC3E}">
        <p14:creationId xmlns:p14="http://schemas.microsoft.com/office/powerpoint/2010/main" val="2588589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22</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452668" y="1865288"/>
            <a:ext cx="11425201" cy="1631216"/>
          </a:xfrm>
          <a:prstGeom prst="rect">
            <a:avLst/>
          </a:prstGeom>
          <a:noFill/>
        </p:spPr>
        <p:txBody>
          <a:bodyPr wrap="square" rtlCol="0">
            <a:spAutoFit/>
          </a:bodyPr>
          <a:lstStyle/>
          <a:p>
            <a:pPr algn="just"/>
            <a:r>
              <a:rPr lang="fr-FR" sz="2000" dirty="0">
                <a:latin typeface="Tw Cen MT" panose="020B0602020104020603" pitchFamily="34" charset="77"/>
              </a:rPr>
              <a:t> </a:t>
            </a:r>
            <a:r>
              <a:rPr lang="fr-FR" sz="2000" b="1" dirty="0">
                <a:latin typeface="Tw Cen MT" panose="020B0602020104020603" pitchFamily="34" charset="77"/>
              </a:rPr>
              <a:t>Visualisation dans </a:t>
            </a:r>
            <a:r>
              <a:rPr lang="fr-FR" sz="2000" b="1" dirty="0" err="1">
                <a:latin typeface="Tw Cen MT" panose="020B0602020104020603" pitchFamily="34" charset="77"/>
              </a:rPr>
              <a:t>Jupyter</a:t>
            </a:r>
            <a:r>
              <a:rPr lang="fr-FR" sz="2000" b="1" dirty="0">
                <a:latin typeface="Tw Cen MT" panose="020B0602020104020603" pitchFamily="34" charset="77"/>
              </a:rPr>
              <a:t> Notebook:</a:t>
            </a:r>
          </a:p>
          <a:p>
            <a:pPr algn="just"/>
            <a:endParaRPr lang="fr-FR" sz="2000" b="1" dirty="0">
              <a:latin typeface="Tw Cen MT" panose="020B0602020104020603" pitchFamily="34" charset="77"/>
            </a:endParaRPr>
          </a:p>
          <a:p>
            <a:pPr algn="just"/>
            <a:r>
              <a:rPr lang="fr-FR" sz="2000" dirty="0">
                <a:latin typeface="Tw Cen MT" panose="020B0602020104020603" pitchFamily="34" charset="77"/>
              </a:rPr>
              <a:t>1. Téléchargement du </a:t>
            </a:r>
            <a:r>
              <a:rPr lang="fr-FR" sz="2000" dirty="0" err="1">
                <a:latin typeface="Tw Cen MT" panose="020B0602020104020603" pitchFamily="34" charset="77"/>
              </a:rPr>
              <a:t>dataset</a:t>
            </a:r>
            <a:r>
              <a:rPr lang="fr-FR" sz="2000" dirty="0">
                <a:latin typeface="Tw Cen MT" panose="020B0602020104020603" pitchFamily="34" charset="77"/>
              </a:rPr>
              <a:t> data folder à partir du lien : </a:t>
            </a:r>
            <a:r>
              <a:rPr lang="fr-FR" sz="2000" b="1" dirty="0">
                <a:latin typeface="Tw Cen MT" panose="020B0602020104020603" pitchFamily="34" charset="77"/>
                <a:hlinkClick r:id="rId3"/>
              </a:rPr>
              <a:t>https://archive.ics.uci.edu/ml/datasets/iris</a:t>
            </a:r>
            <a:endParaRPr lang="fr-FR" sz="2000" b="1" dirty="0">
              <a:latin typeface="Tw Cen MT" panose="020B0602020104020603" pitchFamily="34" charset="77"/>
            </a:endParaRPr>
          </a:p>
          <a:p>
            <a:pPr algn="just"/>
            <a:r>
              <a:rPr lang="fr-FR" sz="2000" dirty="0">
                <a:latin typeface="Tw Cen MT" panose="020B0602020104020603" pitchFamily="34" charset="77"/>
              </a:rPr>
              <a:t>2. Importation du </a:t>
            </a:r>
            <a:r>
              <a:rPr lang="fr-FR" sz="2000" dirty="0" err="1">
                <a:latin typeface="Tw Cen MT" panose="020B0602020104020603" pitchFamily="34" charset="77"/>
              </a:rPr>
              <a:t>dataset</a:t>
            </a:r>
            <a:r>
              <a:rPr lang="fr-FR" sz="2000" dirty="0">
                <a:latin typeface="Tw Cen MT" panose="020B0602020104020603" pitchFamily="34" charset="77"/>
              </a:rPr>
              <a:t> dans </a:t>
            </a:r>
            <a:r>
              <a:rPr lang="fr-FR" sz="2000" dirty="0" err="1">
                <a:latin typeface="Tw Cen MT" panose="020B0602020104020603" pitchFamily="34" charset="77"/>
              </a:rPr>
              <a:t>jupyter</a:t>
            </a:r>
            <a:r>
              <a:rPr lang="fr-FR" sz="2000" dirty="0">
                <a:latin typeface="Tw Cen MT" panose="020B0602020104020603" pitchFamily="34" charset="77"/>
              </a:rPr>
              <a:t> notebook en utilisant pandas</a:t>
            </a:r>
          </a:p>
          <a:p>
            <a:pPr algn="just"/>
            <a:r>
              <a:rPr lang="fr-FR" sz="2000" dirty="0">
                <a:latin typeface="Tw Cen MT" panose="020B0602020104020603" pitchFamily="34" charset="77"/>
              </a:rPr>
              <a:t>3. Visualisation du </a:t>
            </a:r>
            <a:r>
              <a:rPr lang="fr-FR" sz="2000" dirty="0" err="1">
                <a:latin typeface="Tw Cen MT" panose="020B0602020104020603" pitchFamily="34" charset="77"/>
              </a:rPr>
              <a:t>dataset</a:t>
            </a:r>
            <a:r>
              <a:rPr lang="fr-FR" sz="2000" dirty="0">
                <a:latin typeface="Tw Cen MT" panose="020B0602020104020603" pitchFamily="34" charset="77"/>
              </a:rPr>
              <a:t> en utilisant </a:t>
            </a:r>
            <a:r>
              <a:rPr lang="fr-FR" sz="2000" dirty="0" err="1">
                <a:latin typeface="Tw Cen MT" panose="020B0602020104020603" pitchFamily="34" charset="77"/>
              </a:rPr>
              <a:t>matplotlib</a:t>
            </a:r>
            <a:r>
              <a:rPr lang="fr-FR" sz="2000" dirty="0">
                <a:latin typeface="Tw Cen MT" panose="020B0602020104020603" pitchFamily="34" charset="77"/>
              </a:rPr>
              <a:t> et </a:t>
            </a:r>
            <a:r>
              <a:rPr lang="fr-FR" sz="2000" dirty="0" err="1">
                <a:latin typeface="Tw Cen MT" panose="020B0602020104020603" pitchFamily="34" charset="77"/>
              </a:rPr>
              <a:t>seaborn</a:t>
            </a:r>
            <a:r>
              <a:rPr lang="fr-FR" sz="2000" dirty="0">
                <a:latin typeface="Tw Cen MT" panose="020B0602020104020603" pitchFamily="34" charset="77"/>
              </a:rPr>
              <a:t>  (Voir </a:t>
            </a:r>
            <a:r>
              <a:rPr lang="fr-FR" sz="2000" dirty="0" err="1">
                <a:latin typeface="Tw Cen MT" panose="020B0602020104020603" pitchFamily="34" charset="77"/>
              </a:rPr>
              <a:t>demo</a:t>
            </a:r>
            <a:r>
              <a:rPr lang="fr-FR" sz="2000" dirty="0">
                <a:latin typeface="Tw Cen MT" panose="020B0602020104020603" pitchFamily="34" charset="77"/>
              </a:rPr>
              <a:t> </a:t>
            </a:r>
            <a:r>
              <a:rPr lang="fr-FR" sz="2000" dirty="0" err="1">
                <a:latin typeface="Tw Cen MT" panose="020B0602020104020603" pitchFamily="34" charset="77"/>
              </a:rPr>
              <a:t>iris_dataset</a:t>
            </a:r>
            <a:r>
              <a:rPr lang="fr-FR" sz="2000" dirty="0">
                <a:latin typeface="Tw Cen MT" panose="020B0602020104020603" pitchFamily="34" charset="77"/>
              </a:rPr>
              <a:t>)</a:t>
            </a:r>
          </a:p>
        </p:txBody>
      </p:sp>
      <p:sp>
        <p:nvSpPr>
          <p:cNvPr id="4" name="ZoneTexte 3">
            <a:extLst>
              <a:ext uri="{FF2B5EF4-FFF2-40B4-BE49-F238E27FC236}">
                <a16:creationId xmlns:a16="http://schemas.microsoft.com/office/drawing/2014/main" id="{B552A336-35C7-BDA2-C60A-12CDAD26FE76}"/>
              </a:ext>
            </a:extLst>
          </p:cNvPr>
          <p:cNvSpPr txBox="1"/>
          <p:nvPr/>
        </p:nvSpPr>
        <p:spPr>
          <a:xfrm>
            <a:off x="4408536" y="783370"/>
            <a:ext cx="1820498" cy="523220"/>
          </a:xfrm>
          <a:prstGeom prst="rect">
            <a:avLst/>
          </a:prstGeom>
          <a:noFill/>
        </p:spPr>
        <p:txBody>
          <a:bodyPr wrap="none" rtlCol="0">
            <a:spAutoFit/>
          </a:bodyPr>
          <a:lstStyle/>
          <a:p>
            <a:r>
              <a:rPr lang="fr-FR" sz="2800" b="1" dirty="0">
                <a:latin typeface="Tw Cen MT" panose="020B0602020104020603" pitchFamily="34" charset="77"/>
              </a:rPr>
              <a:t>Iris </a:t>
            </a:r>
            <a:r>
              <a:rPr lang="fr-FR" sz="2800" b="1" dirty="0" err="1">
                <a:latin typeface="Tw Cen MT" panose="020B0602020104020603" pitchFamily="34" charset="77"/>
              </a:rPr>
              <a:t>dataset</a:t>
            </a:r>
            <a:endParaRPr lang="fr-FR" sz="2400" b="1" dirty="0">
              <a:latin typeface="Tw Cen MT" panose="020B0602020104020603" pitchFamily="34" charset="77"/>
            </a:endParaRPr>
          </a:p>
        </p:txBody>
      </p:sp>
    </p:spTree>
    <p:extLst>
      <p:ext uri="{BB962C8B-B14F-4D97-AF65-F5344CB8AC3E}">
        <p14:creationId xmlns:p14="http://schemas.microsoft.com/office/powerpoint/2010/main" val="9201234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23</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452668" y="1865288"/>
            <a:ext cx="11425201" cy="1631216"/>
          </a:xfrm>
          <a:prstGeom prst="rect">
            <a:avLst/>
          </a:prstGeom>
          <a:noFill/>
        </p:spPr>
        <p:txBody>
          <a:bodyPr wrap="square" rtlCol="0">
            <a:spAutoFit/>
          </a:bodyPr>
          <a:lstStyle/>
          <a:p>
            <a:pPr algn="just"/>
            <a:r>
              <a:rPr lang="fr-FR" sz="2000" dirty="0">
                <a:latin typeface="Tw Cen MT" panose="020B0602020104020603" pitchFamily="34" charset="77"/>
              </a:rPr>
              <a:t> </a:t>
            </a:r>
            <a:r>
              <a:rPr lang="fr-FR" sz="2000" b="1" dirty="0">
                <a:latin typeface="Tw Cen MT" panose="020B0602020104020603" pitchFamily="34" charset="77"/>
              </a:rPr>
              <a:t>Visualisation dans </a:t>
            </a:r>
            <a:r>
              <a:rPr lang="fr-FR" sz="2000" b="1" dirty="0" err="1">
                <a:latin typeface="Tw Cen MT" panose="020B0602020104020603" pitchFamily="34" charset="77"/>
              </a:rPr>
              <a:t>Jupyter</a:t>
            </a:r>
            <a:r>
              <a:rPr lang="fr-FR" sz="2000" b="1" dirty="0">
                <a:latin typeface="Tw Cen MT" panose="020B0602020104020603" pitchFamily="34" charset="77"/>
              </a:rPr>
              <a:t> Notebook:</a:t>
            </a:r>
          </a:p>
          <a:p>
            <a:pPr algn="just"/>
            <a:endParaRPr lang="fr-FR" sz="2000" b="1" dirty="0">
              <a:latin typeface="Tw Cen MT" panose="020B0602020104020603" pitchFamily="34" charset="77"/>
            </a:endParaRPr>
          </a:p>
          <a:p>
            <a:pPr algn="just"/>
            <a:r>
              <a:rPr lang="fr-FR" sz="2000" dirty="0">
                <a:latin typeface="Tw Cen MT" panose="020B0602020104020603" pitchFamily="34" charset="77"/>
              </a:rPr>
              <a:t>1. Téléchargement du </a:t>
            </a:r>
            <a:r>
              <a:rPr lang="fr-FR" sz="2000" dirty="0" err="1">
                <a:latin typeface="Tw Cen MT" panose="020B0602020104020603" pitchFamily="34" charset="77"/>
              </a:rPr>
              <a:t>dataset</a:t>
            </a:r>
            <a:r>
              <a:rPr lang="fr-FR" sz="2000" dirty="0">
                <a:latin typeface="Tw Cen MT" panose="020B0602020104020603" pitchFamily="34" charset="77"/>
              </a:rPr>
              <a:t> data folder à partir du lien : </a:t>
            </a:r>
            <a:r>
              <a:rPr lang="fr-FR" sz="2000" b="1" dirty="0">
                <a:latin typeface="Tw Cen MT" panose="020B0602020104020603" pitchFamily="34" charset="77"/>
                <a:hlinkClick r:id="rId3"/>
              </a:rPr>
              <a:t>https://archive.ics.uci.edu/ml/datasets/iris</a:t>
            </a:r>
            <a:endParaRPr lang="fr-FR" sz="2000" b="1" dirty="0">
              <a:latin typeface="Tw Cen MT" panose="020B0602020104020603" pitchFamily="34" charset="77"/>
            </a:endParaRPr>
          </a:p>
          <a:p>
            <a:pPr algn="just"/>
            <a:r>
              <a:rPr lang="fr-FR" sz="2000" dirty="0">
                <a:latin typeface="Tw Cen MT" panose="020B0602020104020603" pitchFamily="34" charset="77"/>
              </a:rPr>
              <a:t>2. Importation du </a:t>
            </a:r>
            <a:r>
              <a:rPr lang="fr-FR" sz="2000" dirty="0" err="1">
                <a:latin typeface="Tw Cen MT" panose="020B0602020104020603" pitchFamily="34" charset="77"/>
              </a:rPr>
              <a:t>dataset</a:t>
            </a:r>
            <a:r>
              <a:rPr lang="fr-FR" sz="2000" dirty="0">
                <a:latin typeface="Tw Cen MT" panose="020B0602020104020603" pitchFamily="34" charset="77"/>
              </a:rPr>
              <a:t> dans </a:t>
            </a:r>
            <a:r>
              <a:rPr lang="fr-FR" sz="2000" dirty="0" err="1">
                <a:latin typeface="Tw Cen MT" panose="020B0602020104020603" pitchFamily="34" charset="77"/>
              </a:rPr>
              <a:t>jupyter</a:t>
            </a:r>
            <a:r>
              <a:rPr lang="fr-FR" sz="2000" dirty="0">
                <a:latin typeface="Tw Cen MT" panose="020B0602020104020603" pitchFamily="34" charset="77"/>
              </a:rPr>
              <a:t> notebook en utilisant pandas</a:t>
            </a:r>
          </a:p>
          <a:p>
            <a:pPr algn="just"/>
            <a:r>
              <a:rPr lang="fr-FR" sz="2000" dirty="0">
                <a:latin typeface="Tw Cen MT" panose="020B0602020104020603" pitchFamily="34" charset="77"/>
              </a:rPr>
              <a:t>3. Visualisation du </a:t>
            </a:r>
            <a:r>
              <a:rPr lang="fr-FR" sz="2000" dirty="0" err="1">
                <a:latin typeface="Tw Cen MT" panose="020B0602020104020603" pitchFamily="34" charset="77"/>
              </a:rPr>
              <a:t>dataset</a:t>
            </a:r>
            <a:r>
              <a:rPr lang="fr-FR" sz="2000" dirty="0">
                <a:latin typeface="Tw Cen MT" panose="020B0602020104020603" pitchFamily="34" charset="77"/>
              </a:rPr>
              <a:t> en utilisant </a:t>
            </a:r>
            <a:r>
              <a:rPr lang="fr-FR" sz="2000" dirty="0" err="1">
                <a:latin typeface="Tw Cen MT" panose="020B0602020104020603" pitchFamily="34" charset="77"/>
              </a:rPr>
              <a:t>matplotlib</a:t>
            </a:r>
            <a:r>
              <a:rPr lang="fr-FR" sz="2000" dirty="0">
                <a:latin typeface="Tw Cen MT" panose="020B0602020104020603" pitchFamily="34" charset="77"/>
              </a:rPr>
              <a:t> et </a:t>
            </a:r>
            <a:r>
              <a:rPr lang="fr-FR" sz="2000" dirty="0" err="1">
                <a:latin typeface="Tw Cen MT" panose="020B0602020104020603" pitchFamily="34" charset="77"/>
              </a:rPr>
              <a:t>seaborn</a:t>
            </a:r>
            <a:r>
              <a:rPr lang="fr-FR" sz="2000" dirty="0">
                <a:latin typeface="Tw Cen MT" panose="020B0602020104020603" pitchFamily="34" charset="77"/>
              </a:rPr>
              <a:t>  </a:t>
            </a:r>
          </a:p>
        </p:txBody>
      </p:sp>
      <p:sp>
        <p:nvSpPr>
          <p:cNvPr id="4" name="ZoneTexte 3">
            <a:extLst>
              <a:ext uri="{FF2B5EF4-FFF2-40B4-BE49-F238E27FC236}">
                <a16:creationId xmlns:a16="http://schemas.microsoft.com/office/drawing/2014/main" id="{B552A336-35C7-BDA2-C60A-12CDAD26FE76}"/>
              </a:ext>
            </a:extLst>
          </p:cNvPr>
          <p:cNvSpPr txBox="1"/>
          <p:nvPr/>
        </p:nvSpPr>
        <p:spPr>
          <a:xfrm>
            <a:off x="4408536" y="783370"/>
            <a:ext cx="1820498" cy="523220"/>
          </a:xfrm>
          <a:prstGeom prst="rect">
            <a:avLst/>
          </a:prstGeom>
          <a:noFill/>
        </p:spPr>
        <p:txBody>
          <a:bodyPr wrap="none" rtlCol="0">
            <a:spAutoFit/>
          </a:bodyPr>
          <a:lstStyle/>
          <a:p>
            <a:r>
              <a:rPr lang="fr-FR" sz="2800" b="1" dirty="0">
                <a:latin typeface="Tw Cen MT" panose="020B0602020104020603" pitchFamily="34" charset="77"/>
              </a:rPr>
              <a:t>Iris </a:t>
            </a:r>
            <a:r>
              <a:rPr lang="fr-FR" sz="2800" b="1" dirty="0" err="1">
                <a:latin typeface="Tw Cen MT" panose="020B0602020104020603" pitchFamily="34" charset="77"/>
              </a:rPr>
              <a:t>dataset</a:t>
            </a:r>
            <a:endParaRPr lang="fr-FR" sz="2400" b="1" dirty="0">
              <a:latin typeface="Tw Cen MT" panose="020B0602020104020603" pitchFamily="34" charset="77"/>
            </a:endParaRPr>
          </a:p>
        </p:txBody>
      </p:sp>
    </p:spTree>
    <p:extLst>
      <p:ext uri="{BB962C8B-B14F-4D97-AF65-F5344CB8AC3E}">
        <p14:creationId xmlns:p14="http://schemas.microsoft.com/office/powerpoint/2010/main" val="685931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107E-B80A-B346-8ABB-5CAB3DBC1697}"/>
              </a:ext>
            </a:extLst>
          </p:cNvPr>
          <p:cNvSpPr>
            <a:spLocks noGrp="1"/>
          </p:cNvSpPr>
          <p:nvPr>
            <p:ph type="ctrTitle"/>
          </p:nvPr>
        </p:nvSpPr>
        <p:spPr>
          <a:xfrm>
            <a:off x="1692965" y="4039165"/>
            <a:ext cx="9144000" cy="1222167"/>
          </a:xfrm>
        </p:spPr>
        <p:txBody>
          <a:bodyPr>
            <a:normAutofit fontScale="90000"/>
          </a:bodyPr>
          <a:lstStyle/>
          <a:p>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Exercice</a:t>
            </a:r>
            <a:r>
              <a:rPr lang="fr-FR" sz="4900" b="1" dirty="0">
                <a:latin typeface="Tw Cen MT" panose="020B0602020104020603" pitchFamily="34" charset="77"/>
              </a:rPr>
              <a:t/>
            </a:r>
            <a:br>
              <a:rPr lang="fr-FR" sz="4900" b="1" dirty="0">
                <a:latin typeface="Tw Cen MT" panose="020B0602020104020603" pitchFamily="34" charset="77"/>
              </a:rPr>
            </a:br>
            <a:r>
              <a:rPr lang="fr-FR" dirty="0"/>
              <a:t/>
            </a:r>
            <a:br>
              <a:rPr lang="fr-FR" dirty="0"/>
            </a:br>
            <a:r>
              <a:rPr lang="fr-FR" sz="3600" dirty="0">
                <a:latin typeface="Tw Cen MT" panose="020B0602020104020603" pitchFamily="34" charset="77"/>
              </a:rPr>
              <a:t/>
            </a:r>
            <a:br>
              <a:rPr lang="fr-FR" sz="3600" dirty="0">
                <a:latin typeface="Tw Cen MT" panose="020B0602020104020603" pitchFamily="34" charset="77"/>
              </a:rPr>
            </a:br>
            <a:endParaRPr lang="fr-FR" dirty="0">
              <a:latin typeface="Tw Cen MT" panose="020B0602020104020603" pitchFamily="34" charset="77"/>
            </a:endParaRPr>
          </a:p>
        </p:txBody>
      </p:sp>
      <p:sp>
        <p:nvSpPr>
          <p:cNvPr id="6" name="Rectangle 5">
            <a:extLst>
              <a:ext uri="{FF2B5EF4-FFF2-40B4-BE49-F238E27FC236}">
                <a16:creationId xmlns:a16="http://schemas.microsoft.com/office/drawing/2014/main" id="{3845D948-5227-1243-B7EE-09DE113BEFF0}"/>
              </a:ext>
            </a:extLst>
          </p:cNvPr>
          <p:cNvSpPr/>
          <p:nvPr/>
        </p:nvSpPr>
        <p:spPr>
          <a:xfrm>
            <a:off x="4668575" y="3427130"/>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6264965" y="3427130"/>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highlight>
                <a:srgbClr val="800000"/>
              </a:highlight>
            </a:endParaRPr>
          </a:p>
        </p:txBody>
      </p:sp>
      <p:sp>
        <p:nvSpPr>
          <p:cNvPr id="8" name="Espace réservé du numéro de diapositive 7">
            <a:extLst>
              <a:ext uri="{FF2B5EF4-FFF2-40B4-BE49-F238E27FC236}">
                <a16:creationId xmlns:a16="http://schemas.microsoft.com/office/drawing/2014/main" id="{113D39F5-E6A9-2449-B96B-6BF7C67120A8}"/>
              </a:ext>
            </a:extLst>
          </p:cNvPr>
          <p:cNvSpPr>
            <a:spLocks noGrp="1"/>
          </p:cNvSpPr>
          <p:nvPr>
            <p:ph type="sldNum" sz="quarter" idx="12"/>
          </p:nvPr>
        </p:nvSpPr>
        <p:spPr/>
        <p:txBody>
          <a:bodyPr/>
          <a:lstStyle/>
          <a:p>
            <a:fld id="{95EC0E47-C286-9D49-ACFD-E3763C9E2F96}" type="slidenum">
              <a:rPr lang="fr-FR" smtClean="0"/>
              <a:t>24</a:t>
            </a:fld>
            <a:endParaRPr lang="fr-FR"/>
          </a:p>
        </p:txBody>
      </p:sp>
    </p:spTree>
    <p:extLst>
      <p:ext uri="{BB962C8B-B14F-4D97-AF65-F5344CB8AC3E}">
        <p14:creationId xmlns:p14="http://schemas.microsoft.com/office/powerpoint/2010/main" val="32824190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a:t>
            </a:r>
            <a:r>
              <a:rPr lang="fr-FR" sz="2800" b="1" dirty="0" err="1">
                <a:latin typeface="Tw Cen MT" panose="020B0602020104020603" pitchFamily="34" charset="77"/>
              </a:rPr>
              <a:t>Dataset</a:t>
            </a:r>
            <a:endParaRPr lang="fr-FR" sz="2800" b="1" dirty="0">
              <a:latin typeface="Tw Cen MT" panose="020B0602020104020603" pitchFamily="34" charset="77"/>
            </a:endParaRP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25</a:t>
            </a:fld>
            <a:endParaRPr lang="fr-FR" dirty="0"/>
          </a:p>
        </p:txBody>
      </p:sp>
      <p:sp>
        <p:nvSpPr>
          <p:cNvPr id="3" name="ZoneTexte 2">
            <a:extLst>
              <a:ext uri="{FF2B5EF4-FFF2-40B4-BE49-F238E27FC236}">
                <a16:creationId xmlns:a16="http://schemas.microsoft.com/office/drawing/2014/main" id="{04B39624-6150-3448-BFF8-D30ED53E5B01}"/>
              </a:ext>
            </a:extLst>
          </p:cNvPr>
          <p:cNvSpPr txBox="1"/>
          <p:nvPr/>
        </p:nvSpPr>
        <p:spPr>
          <a:xfrm>
            <a:off x="3967026" y="1034291"/>
            <a:ext cx="184731" cy="830997"/>
          </a:xfrm>
          <a:prstGeom prst="rect">
            <a:avLst/>
          </a:prstGeom>
          <a:noFill/>
        </p:spPr>
        <p:txBody>
          <a:bodyPr wrap="none" rtlCol="0">
            <a:spAutoFit/>
          </a:bodyPr>
          <a:lstStyle/>
          <a:p>
            <a:endParaRPr lang="fr-FR" sz="2400" b="1" dirty="0">
              <a:latin typeface="Tw Cen MT" panose="020B0602020104020603" pitchFamily="34" charset="77"/>
            </a:endParaRPr>
          </a:p>
          <a:p>
            <a:endParaRPr lang="fr-FR" sz="2400" b="1" dirty="0">
              <a:latin typeface="Tw Cen MT" panose="020B0602020104020603" pitchFamily="34" charset="77"/>
            </a:endParaRPr>
          </a:p>
        </p:txBody>
      </p:sp>
      <p:sp>
        <p:nvSpPr>
          <p:cNvPr id="17" name="ZoneTexte 16">
            <a:extLst>
              <a:ext uri="{FF2B5EF4-FFF2-40B4-BE49-F238E27FC236}">
                <a16:creationId xmlns:a16="http://schemas.microsoft.com/office/drawing/2014/main" id="{CA31364D-7F64-E140-0B6C-C71061140B70}"/>
              </a:ext>
            </a:extLst>
          </p:cNvPr>
          <p:cNvSpPr txBox="1"/>
          <p:nvPr/>
        </p:nvSpPr>
        <p:spPr>
          <a:xfrm>
            <a:off x="452669" y="1865288"/>
            <a:ext cx="10566784" cy="2554545"/>
          </a:xfrm>
          <a:prstGeom prst="rect">
            <a:avLst/>
          </a:prstGeom>
          <a:noFill/>
        </p:spPr>
        <p:txBody>
          <a:bodyPr wrap="square" rtlCol="0">
            <a:spAutoFit/>
          </a:bodyPr>
          <a:lstStyle/>
          <a:p>
            <a:pPr algn="just"/>
            <a:r>
              <a:rPr lang="fr-FR" sz="2000" dirty="0">
                <a:latin typeface="Tw Cen MT" panose="020B0602020104020603" pitchFamily="34" charset="77"/>
              </a:rPr>
              <a:t> </a:t>
            </a:r>
            <a:r>
              <a:rPr lang="fr-FR" sz="2000" b="1" dirty="0">
                <a:latin typeface="Tw Cen MT" panose="020B0602020104020603" pitchFamily="34" charset="77"/>
              </a:rPr>
              <a:t>Titanic </a:t>
            </a:r>
            <a:r>
              <a:rPr lang="fr-FR" sz="2000" b="1" dirty="0" err="1">
                <a:latin typeface="Tw Cen MT" panose="020B0602020104020603" pitchFamily="34" charset="77"/>
              </a:rPr>
              <a:t>dataset</a:t>
            </a:r>
            <a:r>
              <a:rPr lang="fr-FR" sz="2000" b="1" dirty="0">
                <a:latin typeface="Tw Cen MT" panose="020B0602020104020603" pitchFamily="34" charset="77"/>
              </a:rPr>
              <a:t>:</a:t>
            </a:r>
          </a:p>
          <a:p>
            <a:pPr algn="just"/>
            <a:endParaRPr lang="fr-FR" sz="2000" b="1" dirty="0">
              <a:latin typeface="Tw Cen MT" panose="020B0602020104020603" pitchFamily="34" charset="77"/>
            </a:endParaRPr>
          </a:p>
          <a:p>
            <a:pPr marL="457200" indent="-457200">
              <a:buAutoNum type="arabicPeriod"/>
            </a:pPr>
            <a:r>
              <a:rPr lang="fr-FR" sz="2000" dirty="0">
                <a:latin typeface="Tw Cen MT" panose="020B0602020104020603" pitchFamily="34" charset="77"/>
              </a:rPr>
              <a:t>Télécharger le </a:t>
            </a:r>
            <a:r>
              <a:rPr lang="fr-FR" sz="2000" dirty="0" err="1">
                <a:latin typeface="Tw Cen MT" panose="020B0602020104020603" pitchFamily="34" charset="77"/>
              </a:rPr>
              <a:t>dataset</a:t>
            </a:r>
            <a:r>
              <a:rPr lang="fr-FR" sz="2000" dirty="0">
                <a:latin typeface="Tw Cen MT" panose="020B0602020104020603" pitchFamily="34" charset="77"/>
              </a:rPr>
              <a:t> à partir du lien </a:t>
            </a:r>
            <a:r>
              <a:rPr lang="fr-FR" sz="2000" dirty="0">
                <a:latin typeface="Tw Cen MT" panose="020B0602020104020603" pitchFamily="34" charset="77"/>
                <a:hlinkClick r:id="rId3"/>
              </a:rPr>
              <a:t>https://web.stanford.edu/class/archive/cs/cs109/cs109.1166/problem12.html</a:t>
            </a:r>
            <a:endParaRPr lang="fr-FR" sz="2000" dirty="0">
              <a:latin typeface="Tw Cen MT" panose="020B0602020104020603" pitchFamily="34" charset="77"/>
            </a:endParaRPr>
          </a:p>
          <a:p>
            <a:pPr marL="457200" indent="-457200">
              <a:buAutoNum type="arabicPeriod"/>
            </a:pPr>
            <a:r>
              <a:rPr lang="fr-FR" sz="2000" dirty="0">
                <a:latin typeface="Tw Cen MT" panose="020B0602020104020603" pitchFamily="34" charset="77"/>
              </a:rPr>
              <a:t>Charger le data </a:t>
            </a:r>
            <a:r>
              <a:rPr lang="fr-FR" sz="2000" dirty="0" smtClean="0">
                <a:latin typeface="Tw Cen MT" panose="020B0602020104020603" pitchFamily="34" charset="77"/>
              </a:rPr>
              <a:t>set en </a:t>
            </a:r>
            <a:r>
              <a:rPr lang="fr-FR" sz="2000" dirty="0">
                <a:latin typeface="Tw Cen MT" panose="020B0602020104020603" pitchFamily="34" charset="77"/>
              </a:rPr>
              <a:t>utilisant pandas</a:t>
            </a:r>
          </a:p>
          <a:p>
            <a:pPr marL="457200" indent="-457200">
              <a:buAutoNum type="arabicPeriod"/>
            </a:pPr>
            <a:r>
              <a:rPr lang="fr-FR" sz="2000" dirty="0">
                <a:latin typeface="Tw Cen MT" panose="020B0602020104020603" pitchFamily="34" charset="77"/>
              </a:rPr>
              <a:t>Explorer et nettoyer les données</a:t>
            </a:r>
          </a:p>
          <a:p>
            <a:pPr marL="457200" indent="-457200">
              <a:buAutoNum type="arabicPeriod"/>
            </a:pPr>
            <a:r>
              <a:rPr lang="fr-FR" sz="2000" dirty="0">
                <a:latin typeface="Tw Cen MT" panose="020B0602020104020603" pitchFamily="34" charset="77"/>
              </a:rPr>
              <a:t>Séparer le dataset en deux; </a:t>
            </a:r>
            <a:r>
              <a:rPr lang="fr-FR" sz="2000" dirty="0" smtClean="0">
                <a:latin typeface="Tw Cen MT" panose="020B0602020104020603" pitchFamily="34" charset="77"/>
              </a:rPr>
              <a:t>un </a:t>
            </a:r>
            <a:r>
              <a:rPr lang="fr-FR" sz="2000" dirty="0">
                <a:latin typeface="Tw Cen MT" panose="020B0602020104020603" pitchFamily="34" charset="77"/>
              </a:rPr>
              <a:t>pour les </a:t>
            </a:r>
            <a:r>
              <a:rPr lang="fr-FR" sz="2000" dirty="0" smtClean="0">
                <a:latin typeface="Tw Cen MT" panose="020B0602020104020603" pitchFamily="34" charset="77"/>
              </a:rPr>
              <a:t>survivants </a:t>
            </a:r>
            <a:r>
              <a:rPr lang="fr-FR" sz="2000" dirty="0">
                <a:latin typeface="Tw Cen MT" panose="020B0602020104020603" pitchFamily="34" charset="77"/>
              </a:rPr>
              <a:t>et un autre pour les non-survivants</a:t>
            </a:r>
          </a:p>
          <a:p>
            <a:pPr marL="457200" indent="-457200">
              <a:buAutoNum type="arabicPeriod"/>
            </a:pPr>
            <a:r>
              <a:rPr lang="fr-FR" sz="2000" dirty="0">
                <a:latin typeface="Tw Cen MT" panose="020B0602020104020603" pitchFamily="34" charset="77"/>
              </a:rPr>
              <a:t>Analyser et visualiser les données en utilisant </a:t>
            </a:r>
            <a:r>
              <a:rPr lang="fr-FR" sz="2000" dirty="0" err="1">
                <a:latin typeface="Tw Cen MT" panose="020B0602020104020603" pitchFamily="34" charset="77"/>
              </a:rPr>
              <a:t>matplotlib</a:t>
            </a:r>
            <a:r>
              <a:rPr lang="fr-FR" sz="2000" dirty="0">
                <a:latin typeface="Tw Cen MT" panose="020B0602020104020603" pitchFamily="34" charset="77"/>
              </a:rPr>
              <a:t> et </a:t>
            </a:r>
            <a:r>
              <a:rPr lang="fr-FR" sz="2000" dirty="0" err="1">
                <a:latin typeface="Tw Cen MT" panose="020B0602020104020603" pitchFamily="34" charset="77"/>
              </a:rPr>
              <a:t>seaborn</a:t>
            </a:r>
            <a:endParaRPr lang="fr-FR" sz="2000" dirty="0">
              <a:latin typeface="Tw Cen MT" panose="020B0602020104020603" pitchFamily="34" charset="77"/>
            </a:endParaRPr>
          </a:p>
        </p:txBody>
      </p:sp>
      <p:sp>
        <p:nvSpPr>
          <p:cNvPr id="4" name="ZoneTexte 3">
            <a:extLst>
              <a:ext uri="{FF2B5EF4-FFF2-40B4-BE49-F238E27FC236}">
                <a16:creationId xmlns:a16="http://schemas.microsoft.com/office/drawing/2014/main" id="{B552A336-35C7-BDA2-C60A-12CDAD26FE76}"/>
              </a:ext>
            </a:extLst>
          </p:cNvPr>
          <p:cNvSpPr txBox="1"/>
          <p:nvPr/>
        </p:nvSpPr>
        <p:spPr>
          <a:xfrm>
            <a:off x="4725109" y="1029711"/>
            <a:ext cx="1383712" cy="523220"/>
          </a:xfrm>
          <a:prstGeom prst="rect">
            <a:avLst/>
          </a:prstGeom>
          <a:noFill/>
        </p:spPr>
        <p:txBody>
          <a:bodyPr wrap="none" rtlCol="0">
            <a:spAutoFit/>
          </a:bodyPr>
          <a:lstStyle/>
          <a:p>
            <a:r>
              <a:rPr lang="fr-FR" sz="2800" b="1" dirty="0">
                <a:latin typeface="Tw Cen MT" panose="020B0602020104020603" pitchFamily="34" charset="77"/>
              </a:rPr>
              <a:t>Exercice</a:t>
            </a:r>
            <a:endParaRPr lang="fr-FR" sz="2400" b="1" dirty="0">
              <a:latin typeface="Tw Cen MT" panose="020B0602020104020603" pitchFamily="34" charset="77"/>
            </a:endParaRPr>
          </a:p>
        </p:txBody>
      </p:sp>
    </p:spTree>
    <p:extLst>
      <p:ext uri="{BB962C8B-B14F-4D97-AF65-F5344CB8AC3E}">
        <p14:creationId xmlns:p14="http://schemas.microsoft.com/office/powerpoint/2010/main" val="8558608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46718"/>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3</a:t>
            </a:fld>
            <a:endParaRPr lang="fr-FR"/>
          </a:p>
        </p:txBody>
      </p:sp>
      <p:sp>
        <p:nvSpPr>
          <p:cNvPr id="10" name="Rectangle 2"/>
          <p:cNvSpPr>
            <a:spLocks noGrp="1" noChangeArrowheads="1"/>
          </p:cNvSpPr>
          <p:nvPr>
            <p:ph type="subTitle" idx="1"/>
          </p:nvPr>
        </p:nvSpPr>
        <p:spPr bwMode="auto">
          <a:xfrm>
            <a:off x="382554" y="1677296"/>
            <a:ext cx="619552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smtClean="0">
                <a:ln>
                  <a:noFill/>
                </a:ln>
                <a:solidFill>
                  <a:srgbClr val="000000"/>
                </a:solidFill>
                <a:effectLst/>
                <a:latin typeface="Söhne"/>
              </a:rPr>
              <a:t>« </a:t>
            </a:r>
            <a:r>
              <a:rPr kumimoji="0" lang="fr-FR" altLang="fr-FR" sz="1800" b="0" i="1" u="none" strike="noStrike" cap="none" normalizeH="0" baseline="0" dirty="0" smtClean="0">
                <a:ln>
                  <a:noFill/>
                </a:ln>
                <a:solidFill>
                  <a:srgbClr val="000000"/>
                </a:solidFill>
                <a:effectLst/>
                <a:latin typeface="Söhne"/>
              </a:rPr>
              <a:t>L'intelligence artificielle (IA) désigne </a:t>
            </a:r>
            <a:r>
              <a:rPr kumimoji="0" lang="fr-FR" altLang="fr-FR" sz="1800" b="1" i="1" u="none" strike="noStrike" cap="none" normalizeH="0" baseline="0" dirty="0" smtClean="0">
                <a:ln>
                  <a:noFill/>
                </a:ln>
                <a:solidFill>
                  <a:srgbClr val="000000"/>
                </a:solidFill>
                <a:effectLst/>
                <a:latin typeface="Söhne"/>
              </a:rPr>
              <a:t>la simulation de l'intelligence humaine</a:t>
            </a:r>
            <a:r>
              <a:rPr kumimoji="0" lang="fr-FR" altLang="fr-FR" sz="1800" b="0" i="1" u="none" strike="noStrike" cap="none" normalizeH="0" baseline="0" dirty="0" smtClean="0">
                <a:ln>
                  <a:noFill/>
                </a:ln>
                <a:solidFill>
                  <a:srgbClr val="000000"/>
                </a:solidFill>
                <a:effectLst/>
                <a:latin typeface="Söhne"/>
              </a:rPr>
              <a:t> dans des machines programmées pour </a:t>
            </a:r>
            <a:r>
              <a:rPr kumimoji="0" lang="fr-FR" altLang="fr-FR" sz="1800" b="1" i="1" u="none" strike="noStrike" cap="none" normalizeH="0" baseline="0" dirty="0" smtClean="0">
                <a:ln>
                  <a:noFill/>
                </a:ln>
                <a:solidFill>
                  <a:srgbClr val="000000"/>
                </a:solidFill>
                <a:effectLst/>
                <a:latin typeface="Söhne"/>
              </a:rPr>
              <a:t>penser et apprendre comme les humains</a:t>
            </a:r>
            <a:r>
              <a:rPr kumimoji="0" lang="fr-FR" altLang="fr-FR" sz="1800" b="0" i="1" u="none" strike="noStrike" cap="none" normalizeH="0" baseline="0" dirty="0" smtClean="0">
                <a:ln>
                  <a:noFill/>
                </a:ln>
                <a:solidFill>
                  <a:srgbClr val="000000"/>
                </a:solidFill>
                <a:effectLst/>
                <a:latin typeface="Söhne"/>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sz="1800" i="1" dirty="0">
              <a:solidFill>
                <a:srgbClr val="000000"/>
              </a:solidFill>
              <a:latin typeface="Söhne"/>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smtClean="0">
                <a:ln>
                  <a:noFill/>
                </a:ln>
                <a:solidFill>
                  <a:srgbClr val="000000"/>
                </a:solidFill>
                <a:effectLst/>
                <a:latin typeface="Söhne"/>
              </a:rPr>
              <a:t>« L'IA englobe diverses technologies et approches, notamment </a:t>
            </a:r>
            <a:r>
              <a:rPr kumimoji="0" lang="fr-FR" altLang="fr-FR" sz="1800" b="1" i="1" u="none" strike="noStrike" cap="none" normalizeH="0" baseline="0" dirty="0" smtClean="0">
                <a:ln>
                  <a:noFill/>
                </a:ln>
                <a:solidFill>
                  <a:srgbClr val="000000"/>
                </a:solidFill>
                <a:effectLst/>
                <a:latin typeface="Söhne"/>
              </a:rPr>
              <a:t>l'apprentissage automatique</a:t>
            </a:r>
            <a:r>
              <a:rPr kumimoji="0" lang="fr-FR" altLang="fr-FR" sz="1800" b="0"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smtClean="0">
                <a:ln>
                  <a:noFill/>
                </a:ln>
                <a:solidFill>
                  <a:srgbClr val="000000"/>
                </a:solidFill>
                <a:effectLst/>
                <a:latin typeface="Söhne"/>
              </a:rPr>
              <a:t>le </a:t>
            </a:r>
            <a:r>
              <a:rPr kumimoji="0" lang="fr-FR" altLang="fr-FR" sz="1800" b="1" i="1" u="none" strike="noStrike" cap="none" normalizeH="0" baseline="0" dirty="0" err="1" smtClean="0">
                <a:ln>
                  <a:noFill/>
                </a:ln>
                <a:solidFill>
                  <a:srgbClr val="000000"/>
                </a:solidFill>
                <a:effectLst/>
                <a:latin typeface="Söhne"/>
              </a:rPr>
              <a:t>deep</a:t>
            </a:r>
            <a:r>
              <a:rPr kumimoji="0" lang="fr-FR" altLang="fr-FR" sz="1800" b="1"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err="1" smtClean="0">
                <a:ln>
                  <a:noFill/>
                </a:ln>
                <a:solidFill>
                  <a:srgbClr val="000000"/>
                </a:solidFill>
                <a:effectLst/>
                <a:latin typeface="Söhne"/>
              </a:rPr>
              <a:t>learning</a:t>
            </a:r>
            <a:r>
              <a:rPr kumimoji="0" lang="fr-FR" altLang="fr-FR" sz="1800" b="0"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smtClean="0">
                <a:ln>
                  <a:noFill/>
                </a:ln>
                <a:solidFill>
                  <a:srgbClr val="000000"/>
                </a:solidFill>
                <a:effectLst/>
                <a:latin typeface="Söhne"/>
              </a:rPr>
              <a:t>le traitement du langage naturel</a:t>
            </a:r>
            <a:r>
              <a:rPr kumimoji="0" lang="fr-FR" altLang="fr-FR" sz="1800" b="0"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smtClean="0">
                <a:ln>
                  <a:noFill/>
                </a:ln>
                <a:solidFill>
                  <a:srgbClr val="000000"/>
                </a:solidFill>
                <a:effectLst/>
                <a:latin typeface="Söhne"/>
              </a:rPr>
              <a:t>la vision par ordinateur</a:t>
            </a:r>
            <a:r>
              <a:rPr kumimoji="0" lang="fr-FR" altLang="fr-FR" sz="1800" b="0" i="1" u="none" strike="noStrike" cap="none" normalizeH="0" baseline="0" dirty="0" smtClean="0">
                <a:ln>
                  <a:noFill/>
                </a:ln>
                <a:solidFill>
                  <a:srgbClr val="000000"/>
                </a:solidFill>
                <a:effectLst/>
                <a:latin typeface="Söhne"/>
              </a:rPr>
              <a:t>, etc., afin de permettre aux ordinateurs d'accomplir des tâches qui nécessitent généralement une intelligence humaine, comme </a:t>
            </a:r>
            <a:r>
              <a:rPr kumimoji="0" lang="fr-FR" altLang="fr-FR" sz="1800" b="1" i="1" u="none" strike="noStrike" cap="none" normalizeH="0" baseline="0" dirty="0" smtClean="0">
                <a:ln>
                  <a:noFill/>
                </a:ln>
                <a:solidFill>
                  <a:srgbClr val="000000"/>
                </a:solidFill>
                <a:effectLst/>
                <a:latin typeface="Söhne"/>
              </a:rPr>
              <a:t>comprendre le langage naturel</a:t>
            </a:r>
            <a:r>
              <a:rPr kumimoji="0" lang="fr-FR" altLang="fr-FR" sz="1800" b="0"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smtClean="0">
                <a:ln>
                  <a:noFill/>
                </a:ln>
                <a:solidFill>
                  <a:srgbClr val="000000"/>
                </a:solidFill>
                <a:effectLst/>
                <a:latin typeface="Söhne"/>
              </a:rPr>
              <a:t>reconnaître des modèles</a:t>
            </a:r>
            <a:r>
              <a:rPr kumimoji="0" lang="fr-FR" altLang="fr-FR" sz="1800" b="0" i="1" u="none" strike="noStrike" cap="none" normalizeH="0" baseline="0" dirty="0" smtClean="0">
                <a:ln>
                  <a:noFill/>
                </a:ln>
                <a:solidFill>
                  <a:srgbClr val="000000"/>
                </a:solidFill>
                <a:effectLst/>
                <a:latin typeface="Söhne"/>
              </a:rPr>
              <a:t>, </a:t>
            </a:r>
            <a:r>
              <a:rPr kumimoji="0" lang="fr-FR" altLang="fr-FR" sz="1800" b="1" i="1" u="none" strike="noStrike" cap="none" normalizeH="0" baseline="0" dirty="0" smtClean="0">
                <a:ln>
                  <a:noFill/>
                </a:ln>
                <a:solidFill>
                  <a:srgbClr val="000000"/>
                </a:solidFill>
                <a:effectLst/>
                <a:latin typeface="Söhne"/>
              </a:rPr>
              <a:t>prendre des décisions </a:t>
            </a:r>
            <a:r>
              <a:rPr kumimoji="0" lang="fr-FR" altLang="fr-FR" sz="1800" b="0" i="1" u="none" strike="noStrike" cap="none" normalizeH="0" baseline="0" dirty="0" smtClean="0">
                <a:ln>
                  <a:noFill/>
                </a:ln>
                <a:solidFill>
                  <a:srgbClr val="000000"/>
                </a:solidFill>
                <a:effectLst/>
                <a:latin typeface="Söhne"/>
              </a:rPr>
              <a:t>et </a:t>
            </a:r>
            <a:r>
              <a:rPr kumimoji="0" lang="fr-FR" altLang="fr-FR" sz="1800" b="1" i="1" u="none" strike="noStrike" cap="none" normalizeH="0" baseline="0" dirty="0" smtClean="0">
                <a:ln>
                  <a:noFill/>
                </a:ln>
                <a:solidFill>
                  <a:srgbClr val="000000"/>
                </a:solidFill>
                <a:effectLst/>
                <a:latin typeface="Söhne"/>
              </a:rPr>
              <a:t>résoudre des problèmes complexes</a:t>
            </a:r>
            <a:r>
              <a:rPr kumimoji="0" lang="fr-FR" altLang="fr-FR" sz="1800" b="0" i="0" u="none" strike="noStrike" cap="none" normalizeH="0" baseline="0" dirty="0" smtClean="0">
                <a:ln>
                  <a:noFill/>
                </a:ln>
                <a:solidFill>
                  <a:srgbClr val="000000"/>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solidFill>
                <a:srgbClr val="000000"/>
              </a:solidFill>
              <a:latin typeface="Söhne"/>
            </a:endParaRPr>
          </a:p>
          <a:p>
            <a:pPr lvl="0" algn="l">
              <a:lnSpc>
                <a:spcPct val="100000"/>
              </a:lnSpc>
            </a:pPr>
            <a:r>
              <a:rPr kumimoji="0" lang="fr-FR" altLang="fr-FR" sz="1800" b="0" i="0" u="none" strike="noStrike" cap="none" normalizeH="0" baseline="0" dirty="0" smtClean="0">
                <a:ln>
                  <a:noFill/>
                </a:ln>
                <a:solidFill>
                  <a:srgbClr val="000000"/>
                </a:solidFill>
                <a:effectLst/>
                <a:latin typeface="Söhne"/>
              </a:rPr>
              <a:t>Titre : "Intelligence Artificielle : Une Approche Moderne</a:t>
            </a:r>
            <a:r>
              <a:rPr lang="fr-FR" altLang="fr-FR" sz="1800" dirty="0" smtClean="0">
                <a:solidFill>
                  <a:srgbClr val="000000"/>
                </a:solidFill>
                <a:latin typeface="Söhne"/>
              </a:rPr>
              <a:t>" </a:t>
            </a:r>
            <a:r>
              <a:rPr kumimoji="0" lang="fr-FR" altLang="fr-FR" sz="1800" b="0" i="0" u="none" strike="noStrike" cap="none" normalizeH="0" baseline="0" dirty="0" smtClean="0">
                <a:ln>
                  <a:noFill/>
                </a:ln>
                <a:solidFill>
                  <a:srgbClr val="000000"/>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smtClean="0">
                <a:ln>
                  <a:noFill/>
                </a:ln>
                <a:solidFill>
                  <a:srgbClr val="000000"/>
                </a:solidFill>
                <a:effectLst/>
                <a:latin typeface="Söhne"/>
              </a:rPr>
              <a:t> Auteurs : Stuart Russell et Peter </a:t>
            </a:r>
            <a:r>
              <a:rPr kumimoji="0" lang="fr-FR" altLang="fr-FR" sz="1800" b="0" i="0" u="none" strike="noStrike" cap="none" normalizeH="0" baseline="0" dirty="0" err="1" smtClean="0">
                <a:ln>
                  <a:noFill/>
                </a:ln>
                <a:solidFill>
                  <a:srgbClr val="000000"/>
                </a:solidFill>
                <a:effectLst/>
                <a:latin typeface="Söhne"/>
              </a:rPr>
              <a:t>Norvig</a:t>
            </a:r>
            <a:r>
              <a:rPr kumimoji="0" lang="fr-FR" altLang="fr-FR" sz="1800" b="0" i="0" u="none" strike="noStrike" cap="none" normalizeH="0" baseline="0" dirty="0" smtClean="0">
                <a:ln>
                  <a:noFill/>
                </a:ln>
                <a:solidFill>
                  <a:srgbClr val="000000"/>
                </a:solidFill>
                <a:effectLst/>
                <a:latin typeface="Söhne"/>
              </a:rPr>
              <a:t> Édition : Troisième édition Éditeur : Pearson Année de publication : 2009.</a:t>
            </a:r>
            <a:r>
              <a:rPr kumimoji="0" lang="fr-FR" altLang="fr-FR" sz="1800" b="0" i="0" u="none" strike="noStrike" cap="none" normalizeH="0" dirty="0" smtClean="0">
                <a:ln>
                  <a:noFill/>
                </a:ln>
                <a:solidFill>
                  <a:srgbClr val="000000"/>
                </a:solidFill>
                <a:effectLst/>
                <a:latin typeface="Söhne"/>
              </a:rPr>
              <a:t> </a:t>
            </a:r>
            <a:endParaRPr kumimoji="0" lang="fr-FR" altLang="fr-FR" sz="1800" b="0" i="0" u="none" strike="noStrike" cap="none" normalizeH="0" baseline="0" dirty="0" smtClean="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smtClean="0">
                <a:ln>
                  <a:noFill/>
                </a:ln>
                <a:solidFill>
                  <a:srgbClr val="000000"/>
                </a:solidFill>
                <a:effectLst/>
                <a:latin typeface="Söhne"/>
              </a:rPr>
              <a:t/>
            </a:r>
            <a:br>
              <a:rPr kumimoji="0" lang="fr-FR" altLang="fr-FR" sz="1800" b="0" i="0" u="none" strike="noStrike" cap="none" normalizeH="0" baseline="0" dirty="0" smtClean="0">
                <a:ln>
                  <a:noFill/>
                </a:ln>
                <a:solidFill>
                  <a:srgbClr val="000000"/>
                </a:solidFill>
                <a:effectLst/>
                <a:latin typeface="Söhne"/>
              </a:rPr>
            </a:b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13" name="Image 12">
            <a:extLst>
              <a:ext uri="{FF2B5EF4-FFF2-40B4-BE49-F238E27FC236}">
                <a16:creationId xmlns:a16="http://schemas.microsoft.com/office/drawing/2014/main" id="{9334AD35-4A0F-FF07-4708-9741FFF3E94E}"/>
              </a:ext>
            </a:extLst>
          </p:cNvPr>
          <p:cNvPicPr>
            <a:picLocks noChangeAspect="1"/>
          </p:cNvPicPr>
          <p:nvPr/>
        </p:nvPicPr>
        <p:blipFill>
          <a:blip r:embed="rId2"/>
          <a:stretch>
            <a:fillRect/>
          </a:stretch>
        </p:blipFill>
        <p:spPr>
          <a:xfrm>
            <a:off x="7169104" y="2015413"/>
            <a:ext cx="4775061" cy="3187666"/>
          </a:xfrm>
          <a:prstGeom prst="rect">
            <a:avLst/>
          </a:prstGeom>
        </p:spPr>
      </p:pic>
      <p:sp>
        <p:nvSpPr>
          <p:cNvPr id="15" name="ZoneTexte 14">
            <a:extLst>
              <a:ext uri="{FF2B5EF4-FFF2-40B4-BE49-F238E27FC236}">
                <a16:creationId xmlns:a16="http://schemas.microsoft.com/office/drawing/2014/main" id="{04B39624-6150-3448-BFF8-D30ED53E5B01}"/>
              </a:ext>
            </a:extLst>
          </p:cNvPr>
          <p:cNvSpPr txBox="1"/>
          <p:nvPr/>
        </p:nvSpPr>
        <p:spPr>
          <a:xfrm>
            <a:off x="2487514" y="897718"/>
            <a:ext cx="6123086" cy="461665"/>
          </a:xfrm>
          <a:prstGeom prst="rect">
            <a:avLst/>
          </a:prstGeom>
          <a:noFill/>
        </p:spPr>
        <p:txBody>
          <a:bodyPr wrap="none" rtlCol="0">
            <a:spAutoFit/>
          </a:bodyPr>
          <a:lstStyle/>
          <a:p>
            <a:r>
              <a:rPr lang="fr-FR" sz="2400" b="1" dirty="0">
                <a:latin typeface="Tw Cen MT" panose="020B0602020104020603" pitchFamily="34" charset="77"/>
              </a:rPr>
              <a:t>Qu’est ce </a:t>
            </a:r>
            <a:r>
              <a:rPr lang="fr-FR" sz="2400" b="1" dirty="0" smtClean="0">
                <a:latin typeface="Tw Cen MT" panose="020B0602020104020603" pitchFamily="34" charset="77"/>
              </a:rPr>
              <a:t>qu’une « Intelligence Artificielle » ?</a:t>
            </a:r>
            <a:endParaRPr lang="fr-FR" sz="2400" b="1" dirty="0">
              <a:latin typeface="Tw Cen MT" panose="020B0602020104020603" pitchFamily="34" charset="77"/>
            </a:endParaRPr>
          </a:p>
        </p:txBody>
      </p:sp>
    </p:spTree>
    <p:extLst>
      <p:ext uri="{BB962C8B-B14F-4D97-AF65-F5344CB8AC3E}">
        <p14:creationId xmlns:p14="http://schemas.microsoft.com/office/powerpoint/2010/main" val="3536648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46718"/>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4" name="Sous-titre 3">
            <a:extLst>
              <a:ext uri="{FF2B5EF4-FFF2-40B4-BE49-F238E27FC236}">
                <a16:creationId xmlns:a16="http://schemas.microsoft.com/office/drawing/2014/main" id="{0E4B96A4-2383-2E4D-BE0B-BC97A34A24C6}"/>
              </a:ext>
            </a:extLst>
          </p:cNvPr>
          <p:cNvSpPr>
            <a:spLocks noGrp="1"/>
          </p:cNvSpPr>
          <p:nvPr>
            <p:ph type="subTitle" idx="1"/>
          </p:nvPr>
        </p:nvSpPr>
        <p:spPr>
          <a:xfrm>
            <a:off x="492967" y="1446245"/>
            <a:ext cx="10860833" cy="5000277"/>
          </a:xfrm>
        </p:spPr>
        <p:txBody>
          <a:bodyPr>
            <a:normAutofit fontScale="92500" lnSpcReduction="20000"/>
          </a:bodyPr>
          <a:lstStyle/>
          <a:p>
            <a:pPr algn="l"/>
            <a:r>
              <a:rPr lang="fr-FR" sz="2200" dirty="0">
                <a:latin typeface="Tw Cen MT" panose="020B0602020104020603" pitchFamily="34" charset="77"/>
              </a:rPr>
              <a:t>  </a:t>
            </a:r>
            <a:r>
              <a:rPr lang="fr-FR" sz="2200" dirty="0" smtClean="0">
                <a:latin typeface="Tw Cen MT" panose="020B0602020104020603" pitchFamily="34" charset="77"/>
              </a:rPr>
              <a:t>L’intelligence artificielle se </a:t>
            </a:r>
            <a:r>
              <a:rPr lang="fr-FR" sz="2200" dirty="0">
                <a:latin typeface="Tw Cen MT" panose="020B0602020104020603" pitchFamily="34" charset="77"/>
              </a:rPr>
              <a:t>cache derrière un grand nombre de services modernes très populaires tels que :</a:t>
            </a:r>
          </a:p>
          <a:p>
            <a:pPr marL="342900" indent="-342900" algn="l">
              <a:buFont typeface="Wingdings" panose="05000000000000000000" pitchFamily="2" charset="2"/>
              <a:buChar char="§"/>
            </a:pPr>
            <a:r>
              <a:rPr lang="fr-FR" sz="2200" b="1" dirty="0">
                <a:solidFill>
                  <a:schemeClr val="accent2"/>
                </a:solidFill>
                <a:latin typeface="Tw Cen MT" panose="020B0602020104020603" pitchFamily="34" charset="77"/>
              </a:rPr>
              <a:t>Reconnaissance vocale </a:t>
            </a:r>
            <a:r>
              <a:rPr lang="fr-FR" sz="1700" b="1" i="0" dirty="0">
                <a:solidFill>
                  <a:srgbClr val="161616"/>
                </a:solidFill>
                <a:effectLst/>
                <a:latin typeface="IBM Plex Sans" panose="020B0604020202020204" pitchFamily="34" charset="0"/>
              </a:rPr>
              <a:t>:</a:t>
            </a:r>
            <a:r>
              <a:rPr lang="fr-FR" sz="1700" b="0" i="0" dirty="0">
                <a:solidFill>
                  <a:srgbClr val="161616"/>
                </a:solidFill>
                <a:effectLst/>
                <a:latin typeface="IBM Plex Sans" panose="020B0604020202020204" pitchFamily="34" charset="0"/>
              </a:rPr>
              <a:t>  </a:t>
            </a:r>
            <a:r>
              <a:rPr lang="fr-FR" sz="2200" dirty="0">
                <a:latin typeface="Tw Cen MT" panose="020B0602020104020603" pitchFamily="34" charset="77"/>
              </a:rPr>
              <a:t>Il s'agit d'une capacité qui utilise le traitement du langage naturel (NLP) pour traduire la parole humaine dans un format écrit. </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Service client </a:t>
            </a:r>
            <a:r>
              <a:rPr lang="fr-FR" sz="2200" dirty="0">
                <a:latin typeface="Tw Cen MT" panose="020B0602020104020603" pitchFamily="34" charset="77"/>
              </a:rPr>
              <a:t>: les </a:t>
            </a:r>
            <a:r>
              <a:rPr lang="fr-FR" sz="2200" dirty="0" err="1">
                <a:latin typeface="Tw Cen MT" panose="020B0602020104020603" pitchFamily="34" charset="77"/>
              </a:rPr>
              <a:t>chatbots</a:t>
            </a:r>
            <a:r>
              <a:rPr lang="fr-FR" sz="2200" dirty="0">
                <a:latin typeface="Tw Cen MT" panose="020B0602020104020603" pitchFamily="34" charset="77"/>
              </a:rPr>
              <a:t> en ligne. Les </a:t>
            </a:r>
            <a:r>
              <a:rPr lang="fr-FR" sz="2200" dirty="0" err="1">
                <a:latin typeface="Tw Cen MT" panose="020B0602020104020603" pitchFamily="34" charset="77"/>
              </a:rPr>
              <a:t>chatbots</a:t>
            </a:r>
            <a:r>
              <a:rPr lang="fr-FR" sz="2200" dirty="0">
                <a:latin typeface="Tw Cen MT" panose="020B0602020104020603" pitchFamily="34" charset="77"/>
              </a:rPr>
              <a:t> répondent aux questions fréquemment posées (FAQ) sur des sujets tels que l'expédition, ou fournissent des conseils personnalisés, des produits de vente croisée ou des suggestions de tailles pour les utilisateurs.</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Vision par ordinateur </a:t>
            </a:r>
            <a:r>
              <a:rPr lang="fr-FR" sz="2200" dirty="0">
                <a:latin typeface="Tw Cen MT" panose="020B0602020104020603" pitchFamily="34" charset="77"/>
              </a:rPr>
              <a:t>: a des applications dans le marquage de photos sur les réseaux sociaux, l'imagerie radiologique dans les soins de santé et les voitures autonomes dans l'industrie automobile. </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Moteurs de recommandation </a:t>
            </a:r>
            <a:r>
              <a:rPr lang="fr-FR" sz="2200" b="1" dirty="0">
                <a:latin typeface="Tw Cen MT" panose="020B0602020104020603" pitchFamily="34" charset="77"/>
              </a:rPr>
              <a:t>: </a:t>
            </a:r>
            <a:r>
              <a:rPr lang="fr-FR" sz="1700" b="0" i="0" dirty="0">
                <a:solidFill>
                  <a:srgbClr val="161616"/>
                </a:solidFill>
                <a:effectLst/>
                <a:latin typeface="IBM Plex Sans" panose="020B0503050203000203" pitchFamily="34" charset="0"/>
              </a:rPr>
              <a:t> </a:t>
            </a:r>
            <a:r>
              <a:rPr lang="fr-FR" sz="2200" dirty="0">
                <a:solidFill>
                  <a:srgbClr val="161616"/>
                </a:solidFill>
                <a:latin typeface="Tw Cen MT" panose="020B0602020104020603" pitchFamily="34" charset="77"/>
              </a:rPr>
              <a:t>e</a:t>
            </a:r>
            <a:r>
              <a:rPr lang="fr-FR" sz="2200" dirty="0">
                <a:latin typeface="Tw Cen MT" panose="020B0602020104020603" pitchFamily="34" charset="77"/>
              </a:rPr>
              <a:t>n utilisant les données de comportement de consommation passées, les algorithmes d'IA peuvent aider à découvrir les tendances des données qui peuvent être utilisées pour développer des stratégies de vente croisée plus efficaces.</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Tourisme et hôtellerie </a:t>
            </a:r>
            <a:r>
              <a:rPr lang="fr-FR" sz="2200" dirty="0">
                <a:latin typeface="Tw Cen MT" panose="020B0602020104020603" pitchFamily="34" charset="77"/>
              </a:rPr>
              <a:t>: tarification dynamique</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Énergie</a:t>
            </a:r>
            <a:r>
              <a:rPr lang="fr-FR" sz="2200" dirty="0">
                <a:latin typeface="Tw Cen MT" panose="020B0602020104020603" pitchFamily="34" charset="77"/>
              </a:rPr>
              <a:t> : optimisation de la demande et de l'approvisionnement</a:t>
            </a:r>
          </a:p>
          <a:p>
            <a:pPr marL="342900" indent="-342900" algn="just">
              <a:buFont typeface="Wingdings" panose="05000000000000000000" pitchFamily="2" charset="2"/>
              <a:buChar char="§"/>
            </a:pPr>
            <a:r>
              <a:rPr lang="fr-FR" sz="2200" b="1" dirty="0">
                <a:solidFill>
                  <a:schemeClr val="accent2"/>
                </a:solidFill>
                <a:latin typeface="Tw Cen MT" panose="020B0602020104020603" pitchFamily="34" charset="77"/>
              </a:rPr>
              <a:t>Secteur industriel </a:t>
            </a:r>
            <a:r>
              <a:rPr lang="fr-FR" sz="2200" dirty="0">
                <a:latin typeface="Tw Cen MT" panose="020B0602020104020603" pitchFamily="34" charset="77"/>
              </a:rPr>
              <a:t>: maintenance prédictive et surveillance des </a:t>
            </a:r>
            <a:r>
              <a:rPr lang="fr-FR" sz="2200" dirty="0" smtClean="0">
                <a:latin typeface="Tw Cen MT" panose="020B0602020104020603" pitchFamily="34" charset="77"/>
              </a:rPr>
              <a:t>équipements</a:t>
            </a:r>
          </a:p>
          <a:p>
            <a:pPr marL="342900" indent="-342900" algn="just">
              <a:buFont typeface="Wingdings" panose="05000000000000000000" pitchFamily="2" charset="2"/>
              <a:buChar char="§"/>
            </a:pPr>
            <a:r>
              <a:rPr lang="fr-FR" sz="2200" dirty="0" smtClean="0">
                <a:latin typeface="Tw Cen MT" panose="020B0602020104020603" pitchFamily="34" charset="77"/>
              </a:rPr>
              <a:t>…..</a:t>
            </a:r>
            <a:r>
              <a:rPr lang="fr-FR" sz="2200" dirty="0" err="1" smtClean="0">
                <a:latin typeface="Tw Cen MT" panose="020B0602020104020603" pitchFamily="34" charset="77"/>
              </a:rPr>
              <a:t>etc</a:t>
            </a:r>
            <a:endParaRPr lang="fr-FR" sz="22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285750" indent="-285750" algn="l">
              <a:buFont typeface="Arial" panose="020B0604020202020204" pitchFamily="34" charset="0"/>
              <a:buChar char="•"/>
            </a:pPr>
            <a:endParaRPr lang="fr-FR" dirty="0">
              <a:latin typeface="Tw Cen MT" panose="020B0602020104020603" pitchFamily="34" charset="77"/>
            </a:endParaRPr>
          </a:p>
          <a:p>
            <a:pPr algn="l"/>
            <a:endParaRPr lang="fr-FR" sz="1800" dirty="0"/>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4</a:t>
            </a:fld>
            <a:endParaRPr lang="fr-FR"/>
          </a:p>
        </p:txBody>
      </p:sp>
      <p:sp>
        <p:nvSpPr>
          <p:cNvPr id="3" name="ZoneTexte 2">
            <a:extLst>
              <a:ext uri="{FF2B5EF4-FFF2-40B4-BE49-F238E27FC236}">
                <a16:creationId xmlns:a16="http://schemas.microsoft.com/office/drawing/2014/main" id="{04B39624-6150-3448-BFF8-D30ED53E5B01}"/>
              </a:ext>
            </a:extLst>
          </p:cNvPr>
          <p:cNvSpPr txBox="1"/>
          <p:nvPr/>
        </p:nvSpPr>
        <p:spPr>
          <a:xfrm>
            <a:off x="3056732" y="710771"/>
            <a:ext cx="5733301" cy="461665"/>
          </a:xfrm>
          <a:prstGeom prst="rect">
            <a:avLst/>
          </a:prstGeom>
          <a:noFill/>
        </p:spPr>
        <p:txBody>
          <a:bodyPr wrap="none" rtlCol="0">
            <a:spAutoFit/>
          </a:bodyPr>
          <a:lstStyle/>
          <a:p>
            <a:r>
              <a:rPr lang="fr-FR" sz="2400" b="1" dirty="0">
                <a:latin typeface="Tw Cen MT" panose="020B0602020104020603" pitchFamily="34" charset="77"/>
              </a:rPr>
              <a:t>Les Applications </a:t>
            </a:r>
            <a:r>
              <a:rPr lang="fr-FR" sz="2400" b="1" dirty="0" smtClean="0">
                <a:latin typeface="Tw Cen MT" panose="020B0602020104020603" pitchFamily="34" charset="77"/>
              </a:rPr>
              <a:t>de </a:t>
            </a:r>
            <a:r>
              <a:rPr lang="fr-FR" sz="2400" b="1" dirty="0" smtClean="0">
                <a:latin typeface="Tw Cen MT" panose="020B0602020104020603" pitchFamily="34" charset="77"/>
              </a:rPr>
              <a:t>l’Intelligence </a:t>
            </a:r>
            <a:r>
              <a:rPr lang="fr-FR" sz="2400" b="1" dirty="0">
                <a:latin typeface="Tw Cen MT" panose="020B0602020104020603" pitchFamily="34" charset="77"/>
              </a:rPr>
              <a:t>A</a:t>
            </a:r>
            <a:r>
              <a:rPr lang="fr-FR" sz="2400" b="1" dirty="0" smtClean="0">
                <a:latin typeface="Tw Cen MT" panose="020B0602020104020603" pitchFamily="34" charset="77"/>
              </a:rPr>
              <a:t>rtificielle</a:t>
            </a:r>
            <a:endParaRPr lang="fr-FR" sz="2400" b="1" dirty="0">
              <a:latin typeface="Tw Cen MT" panose="020B0602020104020603" pitchFamily="34" charset="77"/>
            </a:endParaRPr>
          </a:p>
        </p:txBody>
      </p:sp>
    </p:spTree>
    <p:extLst>
      <p:ext uri="{BB962C8B-B14F-4D97-AF65-F5344CB8AC3E}">
        <p14:creationId xmlns:p14="http://schemas.microsoft.com/office/powerpoint/2010/main" val="2479828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46718"/>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5</a:t>
            </a:fld>
            <a:endParaRPr lang="fr-F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418" y="1504681"/>
            <a:ext cx="4401164" cy="3848637"/>
          </a:xfrm>
          <a:prstGeom prst="rect">
            <a:avLst/>
          </a:prstGeom>
        </p:spPr>
      </p:pic>
    </p:spTree>
    <p:extLst>
      <p:ext uri="{BB962C8B-B14F-4D97-AF65-F5344CB8AC3E}">
        <p14:creationId xmlns:p14="http://schemas.microsoft.com/office/powerpoint/2010/main" val="1246579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4341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46718"/>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6</a:t>
            </a:fld>
            <a:endParaRPr lang="fr-FR"/>
          </a:p>
        </p:txBody>
      </p:sp>
      <p:sp>
        <p:nvSpPr>
          <p:cNvPr id="3" name="ZoneTexte 2">
            <a:extLst>
              <a:ext uri="{FF2B5EF4-FFF2-40B4-BE49-F238E27FC236}">
                <a16:creationId xmlns:a16="http://schemas.microsoft.com/office/drawing/2014/main" id="{04B39624-6150-3448-BFF8-D30ED53E5B01}"/>
              </a:ext>
            </a:extLst>
          </p:cNvPr>
          <p:cNvSpPr txBox="1"/>
          <p:nvPr/>
        </p:nvSpPr>
        <p:spPr>
          <a:xfrm>
            <a:off x="1483485" y="830864"/>
            <a:ext cx="8788303" cy="461665"/>
          </a:xfrm>
          <a:prstGeom prst="rect">
            <a:avLst/>
          </a:prstGeom>
          <a:noFill/>
        </p:spPr>
        <p:txBody>
          <a:bodyPr wrap="none" rtlCol="0">
            <a:spAutoFit/>
          </a:bodyPr>
          <a:lstStyle/>
          <a:p>
            <a:r>
              <a:rPr lang="fr-FR" sz="2400" b="1" dirty="0">
                <a:latin typeface="Tw Cen MT" panose="020B0602020104020603" pitchFamily="34" charset="77"/>
              </a:rPr>
              <a:t>Programmation traditionnelle Vs Programmation Machine Learning</a:t>
            </a:r>
          </a:p>
        </p:txBody>
      </p:sp>
      <p:sp>
        <p:nvSpPr>
          <p:cNvPr id="11" name="Rectangle 10">
            <a:extLst>
              <a:ext uri="{FF2B5EF4-FFF2-40B4-BE49-F238E27FC236}">
                <a16:creationId xmlns:a16="http://schemas.microsoft.com/office/drawing/2014/main" id="{5C66C251-81CE-1D71-690C-236A143702FA}"/>
              </a:ext>
            </a:extLst>
          </p:cNvPr>
          <p:cNvSpPr/>
          <p:nvPr/>
        </p:nvSpPr>
        <p:spPr>
          <a:xfrm>
            <a:off x="3756560" y="1813251"/>
            <a:ext cx="3357044" cy="1505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b="1" dirty="0"/>
              <a:t>Programmation Traditionnelle</a:t>
            </a:r>
          </a:p>
        </p:txBody>
      </p:sp>
      <p:cxnSp>
        <p:nvCxnSpPr>
          <p:cNvPr id="13" name="Connecteur droit avec flèche 12">
            <a:extLst>
              <a:ext uri="{FF2B5EF4-FFF2-40B4-BE49-F238E27FC236}">
                <a16:creationId xmlns:a16="http://schemas.microsoft.com/office/drawing/2014/main" id="{52E833B3-2D31-61C1-F635-CBCF15764FF7}"/>
              </a:ext>
            </a:extLst>
          </p:cNvPr>
          <p:cNvCxnSpPr>
            <a:cxnSpLocks/>
          </p:cNvCxnSpPr>
          <p:nvPr/>
        </p:nvCxnSpPr>
        <p:spPr>
          <a:xfrm>
            <a:off x="2397967" y="2146041"/>
            <a:ext cx="1435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09A5C48-32A4-6667-F286-3DC16A16D7B7}"/>
              </a:ext>
            </a:extLst>
          </p:cNvPr>
          <p:cNvCxnSpPr/>
          <p:nvPr/>
        </p:nvCxnSpPr>
        <p:spPr>
          <a:xfrm>
            <a:off x="2397967" y="2867608"/>
            <a:ext cx="1371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39E6837-7024-2898-7F5D-D905A9506CEF}"/>
              </a:ext>
            </a:extLst>
          </p:cNvPr>
          <p:cNvCxnSpPr>
            <a:cxnSpLocks/>
          </p:cNvCxnSpPr>
          <p:nvPr/>
        </p:nvCxnSpPr>
        <p:spPr>
          <a:xfrm>
            <a:off x="7029059" y="2500601"/>
            <a:ext cx="1435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D6560BA9-1EFC-7F4D-B1D0-7A2400B70B62}"/>
              </a:ext>
            </a:extLst>
          </p:cNvPr>
          <p:cNvSpPr txBox="1"/>
          <p:nvPr/>
        </p:nvSpPr>
        <p:spPr>
          <a:xfrm>
            <a:off x="2565092" y="1732851"/>
            <a:ext cx="2270960" cy="369332"/>
          </a:xfrm>
          <a:prstGeom prst="rect">
            <a:avLst/>
          </a:prstGeom>
          <a:noFill/>
        </p:spPr>
        <p:txBody>
          <a:bodyPr wrap="square" rtlCol="0">
            <a:spAutoFit/>
          </a:bodyPr>
          <a:lstStyle/>
          <a:p>
            <a:r>
              <a:rPr lang="fr-MA" dirty="0"/>
              <a:t>Entrée </a:t>
            </a:r>
          </a:p>
        </p:txBody>
      </p:sp>
      <p:sp>
        <p:nvSpPr>
          <p:cNvPr id="20" name="ZoneTexte 19">
            <a:extLst>
              <a:ext uri="{FF2B5EF4-FFF2-40B4-BE49-F238E27FC236}">
                <a16:creationId xmlns:a16="http://schemas.microsoft.com/office/drawing/2014/main" id="{99F233CA-6E8F-C310-87D4-C1FB7D0E94AF}"/>
              </a:ext>
            </a:extLst>
          </p:cNvPr>
          <p:cNvSpPr txBox="1"/>
          <p:nvPr/>
        </p:nvSpPr>
        <p:spPr>
          <a:xfrm>
            <a:off x="2436172" y="2500603"/>
            <a:ext cx="1622402" cy="369332"/>
          </a:xfrm>
          <a:prstGeom prst="rect">
            <a:avLst/>
          </a:prstGeom>
          <a:noFill/>
        </p:spPr>
        <p:txBody>
          <a:bodyPr wrap="square" rtlCol="0">
            <a:spAutoFit/>
          </a:bodyPr>
          <a:lstStyle/>
          <a:p>
            <a:r>
              <a:rPr lang="fr-MA" dirty="0"/>
              <a:t>Programme</a:t>
            </a:r>
          </a:p>
        </p:txBody>
      </p:sp>
      <p:sp>
        <p:nvSpPr>
          <p:cNvPr id="21" name="ZoneTexte 20">
            <a:extLst>
              <a:ext uri="{FF2B5EF4-FFF2-40B4-BE49-F238E27FC236}">
                <a16:creationId xmlns:a16="http://schemas.microsoft.com/office/drawing/2014/main" id="{55E10F1A-5821-8736-9DFB-28280828938E}"/>
              </a:ext>
            </a:extLst>
          </p:cNvPr>
          <p:cNvSpPr txBox="1"/>
          <p:nvPr/>
        </p:nvSpPr>
        <p:spPr>
          <a:xfrm>
            <a:off x="7404162" y="2100952"/>
            <a:ext cx="1622402" cy="369332"/>
          </a:xfrm>
          <a:prstGeom prst="rect">
            <a:avLst/>
          </a:prstGeom>
          <a:noFill/>
        </p:spPr>
        <p:txBody>
          <a:bodyPr wrap="square" rtlCol="0">
            <a:spAutoFit/>
          </a:bodyPr>
          <a:lstStyle/>
          <a:p>
            <a:r>
              <a:rPr lang="fr-MA" dirty="0"/>
              <a:t>Sortie</a:t>
            </a:r>
          </a:p>
        </p:txBody>
      </p:sp>
      <p:sp>
        <p:nvSpPr>
          <p:cNvPr id="24" name="Rectangle 23">
            <a:extLst>
              <a:ext uri="{FF2B5EF4-FFF2-40B4-BE49-F238E27FC236}">
                <a16:creationId xmlns:a16="http://schemas.microsoft.com/office/drawing/2014/main" id="{B1E2CCB3-5DA4-7BD9-0E03-D240C9CA721F}"/>
              </a:ext>
            </a:extLst>
          </p:cNvPr>
          <p:cNvSpPr/>
          <p:nvPr/>
        </p:nvSpPr>
        <p:spPr>
          <a:xfrm>
            <a:off x="3700572" y="4087507"/>
            <a:ext cx="3357044" cy="1505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Machine </a:t>
            </a:r>
            <a:r>
              <a:rPr lang="fr-MA" dirty="0" err="1"/>
              <a:t>learning</a:t>
            </a:r>
            <a:endParaRPr lang="fr-MA" dirty="0"/>
          </a:p>
        </p:txBody>
      </p:sp>
      <p:cxnSp>
        <p:nvCxnSpPr>
          <p:cNvPr id="25" name="Connecteur droit avec flèche 24">
            <a:extLst>
              <a:ext uri="{FF2B5EF4-FFF2-40B4-BE49-F238E27FC236}">
                <a16:creationId xmlns:a16="http://schemas.microsoft.com/office/drawing/2014/main" id="{6CC03D1C-1E27-0A5E-0559-D6FA2E05AE72}"/>
              </a:ext>
            </a:extLst>
          </p:cNvPr>
          <p:cNvCxnSpPr>
            <a:cxnSpLocks/>
          </p:cNvCxnSpPr>
          <p:nvPr/>
        </p:nvCxnSpPr>
        <p:spPr>
          <a:xfrm>
            <a:off x="2341979" y="4420297"/>
            <a:ext cx="1435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99C44546-EA14-9E40-F485-51136EF5808B}"/>
              </a:ext>
            </a:extLst>
          </p:cNvPr>
          <p:cNvCxnSpPr>
            <a:cxnSpLocks/>
          </p:cNvCxnSpPr>
          <p:nvPr/>
        </p:nvCxnSpPr>
        <p:spPr>
          <a:xfrm>
            <a:off x="6973071" y="4774857"/>
            <a:ext cx="1435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C4251FEE-28C4-96DE-1066-BD3A71F74A5E}"/>
              </a:ext>
            </a:extLst>
          </p:cNvPr>
          <p:cNvSpPr txBox="1"/>
          <p:nvPr/>
        </p:nvSpPr>
        <p:spPr>
          <a:xfrm>
            <a:off x="2568650" y="4018384"/>
            <a:ext cx="1030233" cy="369332"/>
          </a:xfrm>
          <a:prstGeom prst="rect">
            <a:avLst/>
          </a:prstGeom>
          <a:noFill/>
        </p:spPr>
        <p:txBody>
          <a:bodyPr wrap="square" rtlCol="0">
            <a:spAutoFit/>
          </a:bodyPr>
          <a:lstStyle/>
          <a:p>
            <a:r>
              <a:rPr lang="fr-MA" dirty="0"/>
              <a:t>Entrée </a:t>
            </a:r>
          </a:p>
        </p:txBody>
      </p:sp>
      <p:sp>
        <p:nvSpPr>
          <p:cNvPr id="28" name="ZoneTexte 27">
            <a:extLst>
              <a:ext uri="{FF2B5EF4-FFF2-40B4-BE49-F238E27FC236}">
                <a16:creationId xmlns:a16="http://schemas.microsoft.com/office/drawing/2014/main" id="{B82A0A40-7720-B821-F69B-A5E10DB3FF3D}"/>
              </a:ext>
            </a:extLst>
          </p:cNvPr>
          <p:cNvSpPr txBox="1"/>
          <p:nvPr/>
        </p:nvSpPr>
        <p:spPr>
          <a:xfrm>
            <a:off x="2612565" y="4920193"/>
            <a:ext cx="1622402" cy="369332"/>
          </a:xfrm>
          <a:prstGeom prst="rect">
            <a:avLst/>
          </a:prstGeom>
          <a:noFill/>
        </p:spPr>
        <p:txBody>
          <a:bodyPr wrap="square" rtlCol="0">
            <a:spAutoFit/>
          </a:bodyPr>
          <a:lstStyle/>
          <a:p>
            <a:r>
              <a:rPr lang="fr-MA" dirty="0"/>
              <a:t>Sortie</a:t>
            </a:r>
          </a:p>
        </p:txBody>
      </p:sp>
      <p:sp>
        <p:nvSpPr>
          <p:cNvPr id="29" name="ZoneTexte 28">
            <a:extLst>
              <a:ext uri="{FF2B5EF4-FFF2-40B4-BE49-F238E27FC236}">
                <a16:creationId xmlns:a16="http://schemas.microsoft.com/office/drawing/2014/main" id="{12B214D1-E3BB-BB3A-7E61-A7149350846F}"/>
              </a:ext>
            </a:extLst>
          </p:cNvPr>
          <p:cNvSpPr txBox="1"/>
          <p:nvPr/>
        </p:nvSpPr>
        <p:spPr>
          <a:xfrm>
            <a:off x="7001628" y="4387716"/>
            <a:ext cx="1622402" cy="369332"/>
          </a:xfrm>
          <a:prstGeom prst="rect">
            <a:avLst/>
          </a:prstGeom>
          <a:noFill/>
        </p:spPr>
        <p:txBody>
          <a:bodyPr wrap="square" rtlCol="0">
            <a:spAutoFit/>
          </a:bodyPr>
          <a:lstStyle/>
          <a:p>
            <a:r>
              <a:rPr lang="fr-MA" dirty="0"/>
              <a:t> Programme</a:t>
            </a:r>
          </a:p>
        </p:txBody>
      </p:sp>
      <p:cxnSp>
        <p:nvCxnSpPr>
          <p:cNvPr id="30" name="Connecteur droit avec flèche 29">
            <a:extLst>
              <a:ext uri="{FF2B5EF4-FFF2-40B4-BE49-F238E27FC236}">
                <a16:creationId xmlns:a16="http://schemas.microsoft.com/office/drawing/2014/main" id="{BD186A3D-FE04-9B99-7240-6E8A397C7C76}"/>
              </a:ext>
            </a:extLst>
          </p:cNvPr>
          <p:cNvCxnSpPr>
            <a:cxnSpLocks/>
          </p:cNvCxnSpPr>
          <p:nvPr/>
        </p:nvCxnSpPr>
        <p:spPr>
          <a:xfrm>
            <a:off x="2320782" y="5337807"/>
            <a:ext cx="1435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05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65722" y="381072"/>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br>
              <a:rPr lang="fr-FR" sz="2800" b="1" dirty="0">
                <a:latin typeface="Tw Cen MT" panose="020B0602020104020603" pitchFamily="34" charset="77"/>
              </a:rPr>
            </a:br>
            <a:endParaRPr lang="fr-FR" sz="2800" b="1" dirty="0">
              <a:latin typeface="Tw Cen MT" panose="020B0602020104020603" pitchFamily="34" charset="77"/>
            </a:endParaRPr>
          </a:p>
        </p:txBody>
      </p:sp>
      <p:sp>
        <p:nvSpPr>
          <p:cNvPr id="4" name="Sous-titre 3">
            <a:extLst>
              <a:ext uri="{FF2B5EF4-FFF2-40B4-BE49-F238E27FC236}">
                <a16:creationId xmlns:a16="http://schemas.microsoft.com/office/drawing/2014/main" id="{0E4B96A4-2383-2E4D-BE0B-BC97A34A24C6}"/>
              </a:ext>
            </a:extLst>
          </p:cNvPr>
          <p:cNvSpPr>
            <a:spLocks noGrp="1"/>
          </p:cNvSpPr>
          <p:nvPr>
            <p:ph type="subTitle" idx="1"/>
          </p:nvPr>
        </p:nvSpPr>
        <p:spPr>
          <a:xfrm>
            <a:off x="428490" y="1455910"/>
            <a:ext cx="11244106" cy="4348665"/>
          </a:xfrm>
        </p:spPr>
        <p:txBody>
          <a:bodyPr>
            <a:normAutofit/>
          </a:bodyPr>
          <a:lstStyle/>
          <a:p>
            <a:pPr marL="285750" indent="-285750" algn="l">
              <a:buFont typeface="Arial" panose="020B0604020202020204" pitchFamily="34" charset="0"/>
              <a:buChar char="•"/>
            </a:pPr>
            <a:endParaRPr lang="fr-MA" sz="2800" dirty="0">
              <a:latin typeface="Tw Cen MT" panose="020B0602020104020603" pitchFamily="34" charset="77"/>
            </a:endParaRPr>
          </a:p>
          <a:p>
            <a:pPr marL="285750" indent="-285750" algn="l">
              <a:buFont typeface="Arial" panose="020B0604020202020204" pitchFamily="34" charset="0"/>
              <a:buChar char="•"/>
            </a:pPr>
            <a:endParaRPr lang="fr-FR" sz="2000" dirty="0">
              <a:latin typeface="Tw Cen MT" panose="020B0602020104020603" pitchFamily="34" charset="77"/>
            </a:endParaRPr>
          </a:p>
          <a:p>
            <a:pPr marL="285750" indent="-285750" algn="l">
              <a:buFont typeface="Arial" panose="020B0604020202020204" pitchFamily="34" charset="0"/>
              <a:buChar char="•"/>
            </a:pPr>
            <a:endParaRPr lang="fr-FR" sz="2000" dirty="0">
              <a:latin typeface="Tw Cen MT" panose="020B0602020104020603" pitchFamily="34" charset="77"/>
            </a:endParaRPr>
          </a:p>
          <a:p>
            <a:pPr algn="l"/>
            <a:endParaRPr lang="fr-FR" sz="1800" dirty="0"/>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7</a:t>
            </a:fld>
            <a:endParaRPr lang="fr-FR"/>
          </a:p>
        </p:txBody>
      </p:sp>
      <p:sp>
        <p:nvSpPr>
          <p:cNvPr id="13" name="Rectangle : coins arrondis 12">
            <a:extLst>
              <a:ext uri="{FF2B5EF4-FFF2-40B4-BE49-F238E27FC236}">
                <a16:creationId xmlns:a16="http://schemas.microsoft.com/office/drawing/2014/main" id="{F086C9F0-E3E4-0F19-3DB0-87EFEAF0791A}"/>
              </a:ext>
            </a:extLst>
          </p:cNvPr>
          <p:cNvSpPr/>
          <p:nvPr/>
        </p:nvSpPr>
        <p:spPr>
          <a:xfrm>
            <a:off x="4348065" y="887792"/>
            <a:ext cx="3191070" cy="44787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Les types de Machine Learning</a:t>
            </a:r>
          </a:p>
        </p:txBody>
      </p:sp>
      <p:sp>
        <p:nvSpPr>
          <p:cNvPr id="15" name="Rectangle : coins arrondis 14">
            <a:extLst>
              <a:ext uri="{FF2B5EF4-FFF2-40B4-BE49-F238E27FC236}">
                <a16:creationId xmlns:a16="http://schemas.microsoft.com/office/drawing/2014/main" id="{99EC4F19-84E8-5A8E-1451-171717F29AF8}"/>
              </a:ext>
            </a:extLst>
          </p:cNvPr>
          <p:cNvSpPr/>
          <p:nvPr/>
        </p:nvSpPr>
        <p:spPr>
          <a:xfrm>
            <a:off x="562945" y="2046117"/>
            <a:ext cx="2294339" cy="631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solidFill>
                  <a:schemeClr val="bg1"/>
                </a:solidFill>
                <a:latin typeface="Tw Cen MT" panose="020B0602020104020603" pitchFamily="34" charset="77"/>
              </a:rPr>
              <a:t>Apprentissage supervisé</a:t>
            </a:r>
          </a:p>
        </p:txBody>
      </p:sp>
      <p:sp>
        <p:nvSpPr>
          <p:cNvPr id="17" name="Rectangle : coins arrondis 16">
            <a:extLst>
              <a:ext uri="{FF2B5EF4-FFF2-40B4-BE49-F238E27FC236}">
                <a16:creationId xmlns:a16="http://schemas.microsoft.com/office/drawing/2014/main" id="{56AE9035-6D8B-05A5-DB26-FCF99BF1CB24}"/>
              </a:ext>
            </a:extLst>
          </p:cNvPr>
          <p:cNvSpPr/>
          <p:nvPr/>
        </p:nvSpPr>
        <p:spPr>
          <a:xfrm>
            <a:off x="3332019" y="2033277"/>
            <a:ext cx="2294339" cy="631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solidFill>
                  <a:schemeClr val="bg1"/>
                </a:solidFill>
                <a:latin typeface="Tw Cen MT" panose="020B0602020104020603" pitchFamily="34" charset="77"/>
              </a:rPr>
              <a:t>Apprentissage Non supervisé</a:t>
            </a:r>
          </a:p>
        </p:txBody>
      </p:sp>
      <p:sp>
        <p:nvSpPr>
          <p:cNvPr id="18" name="Rectangle : coins arrondis 17">
            <a:extLst>
              <a:ext uri="{FF2B5EF4-FFF2-40B4-BE49-F238E27FC236}">
                <a16:creationId xmlns:a16="http://schemas.microsoft.com/office/drawing/2014/main" id="{0EDB5B53-BA21-2EB8-9548-6AB75420220F}"/>
              </a:ext>
            </a:extLst>
          </p:cNvPr>
          <p:cNvSpPr/>
          <p:nvPr/>
        </p:nvSpPr>
        <p:spPr>
          <a:xfrm>
            <a:off x="6235549" y="2046116"/>
            <a:ext cx="2189993" cy="63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solidFill>
                  <a:schemeClr val="bg1"/>
                </a:solidFill>
                <a:latin typeface="Tw Cen MT" panose="020B0602020104020603" pitchFamily="34" charset="77"/>
              </a:rPr>
              <a:t>Apprentissage semi-supervisé</a:t>
            </a:r>
          </a:p>
        </p:txBody>
      </p:sp>
      <p:sp>
        <p:nvSpPr>
          <p:cNvPr id="19" name="Rectangle : coins arrondis 18">
            <a:extLst>
              <a:ext uri="{FF2B5EF4-FFF2-40B4-BE49-F238E27FC236}">
                <a16:creationId xmlns:a16="http://schemas.microsoft.com/office/drawing/2014/main" id="{38FC986B-2D39-F12C-9BB0-D2C32941ED83}"/>
              </a:ext>
            </a:extLst>
          </p:cNvPr>
          <p:cNvSpPr/>
          <p:nvPr/>
        </p:nvSpPr>
        <p:spPr>
          <a:xfrm>
            <a:off x="9197634" y="2046117"/>
            <a:ext cx="2189993" cy="631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solidFill>
                  <a:schemeClr val="bg1"/>
                </a:solidFill>
                <a:latin typeface="Tw Cen MT" panose="020B0602020104020603" pitchFamily="34" charset="77"/>
              </a:rPr>
              <a:t>Apprentissage par renforcement</a:t>
            </a:r>
          </a:p>
        </p:txBody>
      </p:sp>
      <p:cxnSp>
        <p:nvCxnSpPr>
          <p:cNvPr id="21" name="Connecteur droit avec flèche 20">
            <a:extLst>
              <a:ext uri="{FF2B5EF4-FFF2-40B4-BE49-F238E27FC236}">
                <a16:creationId xmlns:a16="http://schemas.microsoft.com/office/drawing/2014/main" id="{9D8D0E9B-CF94-EDD7-B09C-E24E49FB5BF8}"/>
              </a:ext>
            </a:extLst>
          </p:cNvPr>
          <p:cNvCxnSpPr>
            <a:cxnSpLocks/>
          </p:cNvCxnSpPr>
          <p:nvPr/>
        </p:nvCxnSpPr>
        <p:spPr>
          <a:xfrm flipH="1">
            <a:off x="2816822" y="1335662"/>
            <a:ext cx="1592702" cy="7104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E6860A1F-4B2F-8A5E-104D-5A3968994982}"/>
              </a:ext>
            </a:extLst>
          </p:cNvPr>
          <p:cNvCxnSpPr>
            <a:cxnSpLocks/>
          </p:cNvCxnSpPr>
          <p:nvPr/>
        </p:nvCxnSpPr>
        <p:spPr>
          <a:xfrm flipH="1">
            <a:off x="4499374" y="1356017"/>
            <a:ext cx="680640" cy="697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EF747ED1-D4E5-B2DC-3C0D-DEF62E152814}"/>
              </a:ext>
            </a:extLst>
          </p:cNvPr>
          <p:cNvCxnSpPr>
            <a:cxnSpLocks/>
          </p:cNvCxnSpPr>
          <p:nvPr/>
        </p:nvCxnSpPr>
        <p:spPr>
          <a:xfrm>
            <a:off x="6631144" y="1356290"/>
            <a:ext cx="556840" cy="711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7795AE63-5190-4BA3-E290-2352CC2E9C03}"/>
              </a:ext>
            </a:extLst>
          </p:cNvPr>
          <p:cNvCxnSpPr>
            <a:cxnSpLocks/>
          </p:cNvCxnSpPr>
          <p:nvPr/>
        </p:nvCxnSpPr>
        <p:spPr>
          <a:xfrm>
            <a:off x="7506407" y="1329242"/>
            <a:ext cx="1805546" cy="769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F0DC63A2-6AD4-E4C4-E50D-8D00B026CC47}"/>
              </a:ext>
            </a:extLst>
          </p:cNvPr>
          <p:cNvSpPr txBox="1"/>
          <p:nvPr/>
        </p:nvSpPr>
        <p:spPr>
          <a:xfrm>
            <a:off x="736399" y="2668552"/>
            <a:ext cx="1913495" cy="338554"/>
          </a:xfrm>
          <a:prstGeom prst="rect">
            <a:avLst/>
          </a:prstGeom>
          <a:noFill/>
        </p:spPr>
        <p:txBody>
          <a:bodyPr wrap="square" rtlCol="0">
            <a:spAutoFit/>
          </a:bodyPr>
          <a:lstStyle/>
          <a:p>
            <a:r>
              <a:rPr lang="fr-MA" sz="1600" i="1" dirty="0" err="1"/>
              <a:t>Supervised</a:t>
            </a:r>
            <a:r>
              <a:rPr lang="fr-MA" sz="1600" i="1" dirty="0"/>
              <a:t> Learning</a:t>
            </a:r>
          </a:p>
        </p:txBody>
      </p:sp>
      <p:sp>
        <p:nvSpPr>
          <p:cNvPr id="38" name="ZoneTexte 37">
            <a:extLst>
              <a:ext uri="{FF2B5EF4-FFF2-40B4-BE49-F238E27FC236}">
                <a16:creationId xmlns:a16="http://schemas.microsoft.com/office/drawing/2014/main" id="{A3B2BC9D-3FAA-B4AF-779A-61285D79CFD5}"/>
              </a:ext>
            </a:extLst>
          </p:cNvPr>
          <p:cNvSpPr txBox="1"/>
          <p:nvPr/>
        </p:nvSpPr>
        <p:spPr>
          <a:xfrm>
            <a:off x="3522440" y="2699927"/>
            <a:ext cx="2257855" cy="338554"/>
          </a:xfrm>
          <a:prstGeom prst="rect">
            <a:avLst/>
          </a:prstGeom>
          <a:noFill/>
        </p:spPr>
        <p:txBody>
          <a:bodyPr wrap="square" rtlCol="0">
            <a:spAutoFit/>
          </a:bodyPr>
          <a:lstStyle/>
          <a:p>
            <a:r>
              <a:rPr lang="fr-MA" sz="1600" i="1" dirty="0"/>
              <a:t>UnSupervised Learning</a:t>
            </a:r>
          </a:p>
        </p:txBody>
      </p:sp>
      <p:sp>
        <p:nvSpPr>
          <p:cNvPr id="39" name="ZoneTexte 38">
            <a:extLst>
              <a:ext uri="{FF2B5EF4-FFF2-40B4-BE49-F238E27FC236}">
                <a16:creationId xmlns:a16="http://schemas.microsoft.com/office/drawing/2014/main" id="{9F87C15E-2FD4-EEA8-7778-F55F397ECA0C}"/>
              </a:ext>
            </a:extLst>
          </p:cNvPr>
          <p:cNvSpPr txBox="1"/>
          <p:nvPr/>
        </p:nvSpPr>
        <p:spPr>
          <a:xfrm>
            <a:off x="6136767" y="2714525"/>
            <a:ext cx="2505699" cy="338554"/>
          </a:xfrm>
          <a:prstGeom prst="rect">
            <a:avLst/>
          </a:prstGeom>
          <a:noFill/>
        </p:spPr>
        <p:txBody>
          <a:bodyPr wrap="square" rtlCol="0">
            <a:spAutoFit/>
          </a:bodyPr>
          <a:lstStyle/>
          <a:p>
            <a:r>
              <a:rPr lang="fr-MA" sz="1600" i="1" dirty="0"/>
              <a:t>Semi supervisé Learning</a:t>
            </a:r>
          </a:p>
        </p:txBody>
      </p:sp>
      <p:sp>
        <p:nvSpPr>
          <p:cNvPr id="40" name="ZoneTexte 39">
            <a:extLst>
              <a:ext uri="{FF2B5EF4-FFF2-40B4-BE49-F238E27FC236}">
                <a16:creationId xmlns:a16="http://schemas.microsoft.com/office/drawing/2014/main" id="{191F6D74-7CC9-59E1-29A9-1766F656603C}"/>
              </a:ext>
            </a:extLst>
          </p:cNvPr>
          <p:cNvSpPr txBox="1"/>
          <p:nvPr/>
        </p:nvSpPr>
        <p:spPr>
          <a:xfrm>
            <a:off x="9333765" y="2746540"/>
            <a:ext cx="2264186" cy="338554"/>
          </a:xfrm>
          <a:prstGeom prst="rect">
            <a:avLst/>
          </a:prstGeom>
          <a:noFill/>
        </p:spPr>
        <p:txBody>
          <a:bodyPr wrap="square" rtlCol="0">
            <a:spAutoFit/>
          </a:bodyPr>
          <a:lstStyle/>
          <a:p>
            <a:r>
              <a:rPr lang="fr-MA" sz="1600" i="1" dirty="0" err="1"/>
              <a:t>Reinforcement</a:t>
            </a:r>
            <a:r>
              <a:rPr lang="fr-MA" sz="1600" i="1" dirty="0"/>
              <a:t> </a:t>
            </a:r>
            <a:r>
              <a:rPr lang="fr-MA" sz="1600" i="1" dirty="0" err="1"/>
              <a:t>learning</a:t>
            </a:r>
            <a:endParaRPr lang="fr-MA" sz="1600" i="1" dirty="0"/>
          </a:p>
        </p:txBody>
      </p:sp>
      <p:cxnSp>
        <p:nvCxnSpPr>
          <p:cNvPr id="41" name="Connecteur droit avec flèche 40">
            <a:extLst>
              <a:ext uri="{FF2B5EF4-FFF2-40B4-BE49-F238E27FC236}">
                <a16:creationId xmlns:a16="http://schemas.microsoft.com/office/drawing/2014/main" id="{FBF42B08-5ACF-0136-914A-13B9AECBB32A}"/>
              </a:ext>
            </a:extLst>
          </p:cNvPr>
          <p:cNvCxnSpPr>
            <a:cxnSpLocks/>
          </p:cNvCxnSpPr>
          <p:nvPr/>
        </p:nvCxnSpPr>
        <p:spPr>
          <a:xfrm flipH="1">
            <a:off x="1571673" y="3074279"/>
            <a:ext cx="8484" cy="272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4EA70ED1-8FFA-4B0B-B7F0-2072C919116D}"/>
              </a:ext>
            </a:extLst>
          </p:cNvPr>
          <p:cNvSpPr txBox="1"/>
          <p:nvPr/>
        </p:nvSpPr>
        <p:spPr>
          <a:xfrm>
            <a:off x="139240" y="3312037"/>
            <a:ext cx="2921202" cy="1200329"/>
          </a:xfrm>
          <a:prstGeom prst="rect">
            <a:avLst/>
          </a:prstGeom>
          <a:noFill/>
        </p:spPr>
        <p:txBody>
          <a:bodyPr wrap="square" rtlCol="0">
            <a:spAutoFit/>
          </a:bodyPr>
          <a:lstStyle/>
          <a:p>
            <a:pPr algn="just"/>
            <a:r>
              <a:rPr lang="fr-FR" dirty="0">
                <a:latin typeface="Tw Cen MT" panose="020B0602020104020603" pitchFamily="34" charset="77"/>
              </a:rPr>
              <a:t>Il forme un modèle pour prédire les sorties futures en fonction des données d'entrée et de sortie existantes</a:t>
            </a:r>
            <a:endParaRPr lang="fr-MA" dirty="0">
              <a:latin typeface="Tw Cen MT" panose="020B0602020104020603" pitchFamily="34" charset="77"/>
            </a:endParaRPr>
          </a:p>
        </p:txBody>
      </p:sp>
      <p:sp>
        <p:nvSpPr>
          <p:cNvPr id="47" name="ZoneTexte 46">
            <a:extLst>
              <a:ext uri="{FF2B5EF4-FFF2-40B4-BE49-F238E27FC236}">
                <a16:creationId xmlns:a16="http://schemas.microsoft.com/office/drawing/2014/main" id="{1121EBC0-EE5E-4EE2-8666-236E78F3E247}"/>
              </a:ext>
            </a:extLst>
          </p:cNvPr>
          <p:cNvSpPr txBox="1"/>
          <p:nvPr/>
        </p:nvSpPr>
        <p:spPr>
          <a:xfrm>
            <a:off x="3294482" y="3267599"/>
            <a:ext cx="2670923" cy="646331"/>
          </a:xfrm>
          <a:prstGeom prst="rect">
            <a:avLst/>
          </a:prstGeom>
          <a:noFill/>
        </p:spPr>
        <p:txBody>
          <a:bodyPr wrap="square" rtlCol="0">
            <a:spAutoFit/>
          </a:bodyPr>
          <a:lstStyle/>
          <a:p>
            <a:pPr algn="just"/>
            <a:r>
              <a:rPr lang="fr-FR" dirty="0">
                <a:latin typeface="Tw Cen MT" panose="020B0602020104020603" pitchFamily="34" charset="77"/>
              </a:rPr>
              <a:t>Les données ne sont pas étiquetées. </a:t>
            </a:r>
            <a:endParaRPr lang="fr-MA" dirty="0">
              <a:latin typeface="Tw Cen MT" panose="020B0602020104020603" pitchFamily="34" charset="77"/>
            </a:endParaRPr>
          </a:p>
        </p:txBody>
      </p:sp>
      <p:cxnSp>
        <p:nvCxnSpPr>
          <p:cNvPr id="49" name="Connecteur droit avec flèche 48">
            <a:extLst>
              <a:ext uri="{FF2B5EF4-FFF2-40B4-BE49-F238E27FC236}">
                <a16:creationId xmlns:a16="http://schemas.microsoft.com/office/drawing/2014/main" id="{91E23F4B-35D6-410A-9D3D-3EA6F33CC295}"/>
              </a:ext>
            </a:extLst>
          </p:cNvPr>
          <p:cNvCxnSpPr>
            <a:cxnSpLocks/>
          </p:cNvCxnSpPr>
          <p:nvPr/>
        </p:nvCxnSpPr>
        <p:spPr>
          <a:xfrm flipH="1">
            <a:off x="4629944" y="3030680"/>
            <a:ext cx="8484" cy="272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 name="Image 50">
            <a:extLst>
              <a:ext uri="{FF2B5EF4-FFF2-40B4-BE49-F238E27FC236}">
                <a16:creationId xmlns:a16="http://schemas.microsoft.com/office/drawing/2014/main" id="{EF5D2B49-DB3D-BD25-5FAD-445535A941B9}"/>
              </a:ext>
            </a:extLst>
          </p:cNvPr>
          <p:cNvPicPr>
            <a:picLocks noChangeAspect="1"/>
          </p:cNvPicPr>
          <p:nvPr/>
        </p:nvPicPr>
        <p:blipFill>
          <a:blip r:embed="rId3"/>
          <a:stretch>
            <a:fillRect/>
          </a:stretch>
        </p:blipFill>
        <p:spPr>
          <a:xfrm>
            <a:off x="104827" y="4547492"/>
            <a:ext cx="2933692" cy="1709195"/>
          </a:xfrm>
          <a:prstGeom prst="rect">
            <a:avLst/>
          </a:prstGeom>
        </p:spPr>
      </p:pic>
      <p:pic>
        <p:nvPicPr>
          <p:cNvPr id="53" name="Image 52">
            <a:extLst>
              <a:ext uri="{FF2B5EF4-FFF2-40B4-BE49-F238E27FC236}">
                <a16:creationId xmlns:a16="http://schemas.microsoft.com/office/drawing/2014/main" id="{98C0908F-B833-1F5A-E5DB-29C99A6A9D0A}"/>
              </a:ext>
            </a:extLst>
          </p:cNvPr>
          <p:cNvPicPr>
            <a:picLocks noChangeAspect="1"/>
          </p:cNvPicPr>
          <p:nvPr/>
        </p:nvPicPr>
        <p:blipFill>
          <a:blip r:embed="rId4"/>
          <a:stretch>
            <a:fillRect/>
          </a:stretch>
        </p:blipFill>
        <p:spPr>
          <a:xfrm>
            <a:off x="3362182" y="4450586"/>
            <a:ext cx="2382544" cy="1208438"/>
          </a:xfrm>
          <a:prstGeom prst="rect">
            <a:avLst/>
          </a:prstGeom>
        </p:spPr>
      </p:pic>
      <p:sp>
        <p:nvSpPr>
          <p:cNvPr id="54" name="ZoneTexte 53">
            <a:extLst>
              <a:ext uri="{FF2B5EF4-FFF2-40B4-BE49-F238E27FC236}">
                <a16:creationId xmlns:a16="http://schemas.microsoft.com/office/drawing/2014/main" id="{E29B64C7-E9C5-4CE8-F4CA-12EA3F6F72B9}"/>
              </a:ext>
            </a:extLst>
          </p:cNvPr>
          <p:cNvSpPr txBox="1"/>
          <p:nvPr/>
        </p:nvSpPr>
        <p:spPr>
          <a:xfrm>
            <a:off x="6168958" y="3259392"/>
            <a:ext cx="2670923" cy="646331"/>
          </a:xfrm>
          <a:prstGeom prst="rect">
            <a:avLst/>
          </a:prstGeom>
          <a:noFill/>
        </p:spPr>
        <p:txBody>
          <a:bodyPr wrap="square" rtlCol="0">
            <a:spAutoFit/>
          </a:bodyPr>
          <a:lstStyle/>
          <a:p>
            <a:pPr algn="just"/>
            <a:r>
              <a:rPr lang="fr-FR" dirty="0">
                <a:latin typeface="Tw Cen MT" panose="020B0602020104020603" pitchFamily="34" charset="77"/>
              </a:rPr>
              <a:t>Les données ne sont pas tous étiquetées</a:t>
            </a:r>
            <a:endParaRPr lang="fr-MA" dirty="0">
              <a:latin typeface="Tw Cen MT" panose="020B0602020104020603" pitchFamily="34" charset="77"/>
            </a:endParaRPr>
          </a:p>
        </p:txBody>
      </p:sp>
      <p:pic>
        <p:nvPicPr>
          <p:cNvPr id="56" name="Image 55">
            <a:extLst>
              <a:ext uri="{FF2B5EF4-FFF2-40B4-BE49-F238E27FC236}">
                <a16:creationId xmlns:a16="http://schemas.microsoft.com/office/drawing/2014/main" id="{259DF343-2F6D-F273-F8E2-E7CE6CE6D498}"/>
              </a:ext>
            </a:extLst>
          </p:cNvPr>
          <p:cNvPicPr>
            <a:picLocks noChangeAspect="1"/>
          </p:cNvPicPr>
          <p:nvPr/>
        </p:nvPicPr>
        <p:blipFill>
          <a:blip r:embed="rId5"/>
          <a:stretch>
            <a:fillRect/>
          </a:stretch>
        </p:blipFill>
        <p:spPr>
          <a:xfrm>
            <a:off x="6235549" y="4210570"/>
            <a:ext cx="3038569" cy="1709195"/>
          </a:xfrm>
          <a:prstGeom prst="rect">
            <a:avLst/>
          </a:prstGeom>
        </p:spPr>
      </p:pic>
      <p:pic>
        <p:nvPicPr>
          <p:cNvPr id="58" name="Image 57">
            <a:extLst>
              <a:ext uri="{FF2B5EF4-FFF2-40B4-BE49-F238E27FC236}">
                <a16:creationId xmlns:a16="http://schemas.microsoft.com/office/drawing/2014/main" id="{806A7040-DD36-E8CE-BB2D-5354AB80729C}"/>
              </a:ext>
            </a:extLst>
          </p:cNvPr>
          <p:cNvPicPr>
            <a:picLocks noChangeAspect="1"/>
          </p:cNvPicPr>
          <p:nvPr/>
        </p:nvPicPr>
        <p:blipFill>
          <a:blip r:embed="rId6"/>
          <a:stretch>
            <a:fillRect/>
          </a:stretch>
        </p:blipFill>
        <p:spPr>
          <a:xfrm>
            <a:off x="9472710" y="4285285"/>
            <a:ext cx="2367986" cy="1930926"/>
          </a:xfrm>
          <a:prstGeom prst="rect">
            <a:avLst/>
          </a:prstGeom>
        </p:spPr>
      </p:pic>
      <p:sp>
        <p:nvSpPr>
          <p:cNvPr id="59" name="ZoneTexte 58">
            <a:extLst>
              <a:ext uri="{FF2B5EF4-FFF2-40B4-BE49-F238E27FC236}">
                <a16:creationId xmlns:a16="http://schemas.microsoft.com/office/drawing/2014/main" id="{73C0D08F-C3DD-3F87-B5B4-504357EA49ED}"/>
              </a:ext>
            </a:extLst>
          </p:cNvPr>
          <p:cNvSpPr txBox="1"/>
          <p:nvPr/>
        </p:nvSpPr>
        <p:spPr>
          <a:xfrm>
            <a:off x="9055263" y="3102884"/>
            <a:ext cx="3070832" cy="1200329"/>
          </a:xfrm>
          <a:prstGeom prst="rect">
            <a:avLst/>
          </a:prstGeom>
          <a:noFill/>
        </p:spPr>
        <p:txBody>
          <a:bodyPr wrap="square" rtlCol="0">
            <a:spAutoFit/>
          </a:bodyPr>
          <a:lstStyle/>
          <a:p>
            <a:pPr algn="just"/>
            <a:r>
              <a:rPr lang="fr-FR" dirty="0">
                <a:latin typeface="Tw Cen MT" panose="020B0602020104020603" pitchFamily="34" charset="77"/>
              </a:rPr>
              <a:t>les agents intelligents doivent agir dans un environnement afin de maximiser la notion de récompense cumulative</a:t>
            </a:r>
            <a:endParaRPr lang="fr-MA" dirty="0">
              <a:latin typeface="Tw Cen MT" panose="020B0602020104020603" pitchFamily="34" charset="77"/>
            </a:endParaRPr>
          </a:p>
        </p:txBody>
      </p:sp>
    </p:spTree>
    <p:extLst>
      <p:ext uri="{BB962C8B-B14F-4D97-AF65-F5344CB8AC3E}">
        <p14:creationId xmlns:p14="http://schemas.microsoft.com/office/powerpoint/2010/main" val="14138725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45D948-5227-1243-B7EE-09DE113BEFF0}"/>
              </a:ext>
            </a:extLst>
          </p:cNvPr>
          <p:cNvSpPr/>
          <p:nvPr/>
        </p:nvSpPr>
        <p:spPr>
          <a:xfrm>
            <a:off x="139240" y="534086"/>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1735630" y="534086"/>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5" name="Titre 4">
            <a:extLst>
              <a:ext uri="{FF2B5EF4-FFF2-40B4-BE49-F238E27FC236}">
                <a16:creationId xmlns:a16="http://schemas.microsoft.com/office/drawing/2014/main" id="{EF3D848D-59FF-3046-AD89-EC7DEFFD6854}"/>
              </a:ext>
            </a:extLst>
          </p:cNvPr>
          <p:cNvSpPr>
            <a:spLocks noGrp="1"/>
          </p:cNvSpPr>
          <p:nvPr>
            <p:ph type="ctrTitle"/>
          </p:nvPr>
        </p:nvSpPr>
        <p:spPr>
          <a:xfrm>
            <a:off x="0" y="28057"/>
            <a:ext cx="11321905" cy="461666"/>
          </a:xfrm>
        </p:spPr>
        <p:txBody>
          <a:bodyPr>
            <a:noAutofit/>
          </a:bodyPr>
          <a:lstStyle/>
          <a:p>
            <a:pPr algn="l"/>
            <a:r>
              <a:rPr lang="fr-FR" sz="2800" b="1" dirty="0">
                <a:solidFill>
                  <a:schemeClr val="accent2"/>
                </a:solidFill>
                <a:latin typeface="Tw Cen MT" panose="020B0602020104020603" pitchFamily="34" charset="77"/>
              </a:rPr>
              <a:t>Chapitre 1 </a:t>
            </a:r>
            <a:r>
              <a:rPr lang="fr-FR" sz="2800" b="1" dirty="0">
                <a:latin typeface="Tw Cen MT" panose="020B0602020104020603" pitchFamily="34" charset="77"/>
              </a:rPr>
              <a:t>: Introduction</a:t>
            </a:r>
          </a:p>
        </p:txBody>
      </p:sp>
      <p:sp>
        <p:nvSpPr>
          <p:cNvPr id="4" name="Sous-titre 3">
            <a:extLst>
              <a:ext uri="{FF2B5EF4-FFF2-40B4-BE49-F238E27FC236}">
                <a16:creationId xmlns:a16="http://schemas.microsoft.com/office/drawing/2014/main" id="{0E4B96A4-2383-2E4D-BE0B-BC97A34A24C6}"/>
              </a:ext>
            </a:extLst>
          </p:cNvPr>
          <p:cNvSpPr>
            <a:spLocks noGrp="1"/>
          </p:cNvSpPr>
          <p:nvPr>
            <p:ph type="subTitle" idx="1"/>
          </p:nvPr>
        </p:nvSpPr>
        <p:spPr>
          <a:xfrm>
            <a:off x="473947" y="1394154"/>
            <a:ext cx="11244106" cy="4348665"/>
          </a:xfrm>
        </p:spPr>
        <p:txBody>
          <a:bodyPr>
            <a:normAutofit/>
          </a:bodyPr>
          <a:lstStyle/>
          <a:p>
            <a:pPr algn="l"/>
            <a:r>
              <a:rPr lang="fr-FR" sz="2000" dirty="0">
                <a:latin typeface="Tw Cen MT" panose="020B0602020104020603" pitchFamily="34" charset="77"/>
              </a:rPr>
              <a:t>  Le Machine Learning est un domaine assez large et complexe. Mais il y a 4 concepts de bases pour mener à bien un projet en Machine Learning:</a:t>
            </a:r>
          </a:p>
          <a:p>
            <a:pPr marL="342900" indent="-342900" algn="just">
              <a:buFont typeface="Wingdings" panose="05000000000000000000" pitchFamily="2" charset="2"/>
              <a:buChar char="§"/>
            </a:pPr>
            <a:r>
              <a:rPr lang="fr-FR" sz="2000" dirty="0">
                <a:latin typeface="Tw Cen MT" panose="020B0602020104020603" pitchFamily="34" charset="77"/>
              </a:rPr>
              <a:t>1. </a:t>
            </a:r>
            <a:r>
              <a:rPr lang="fr-FR" sz="2000" b="1" dirty="0">
                <a:solidFill>
                  <a:schemeClr val="accent2"/>
                </a:solidFill>
                <a:latin typeface="Tw Cen MT" panose="020B0602020104020603" pitchFamily="34" charset="77"/>
              </a:rPr>
              <a:t>Le </a:t>
            </a:r>
            <a:r>
              <a:rPr lang="fr-FR" sz="2000" b="1" dirty="0" err="1">
                <a:solidFill>
                  <a:schemeClr val="accent2"/>
                </a:solidFill>
                <a:latin typeface="Tw Cen MT" panose="020B0602020104020603" pitchFamily="34" charset="77"/>
              </a:rPr>
              <a:t>Dataset</a:t>
            </a:r>
            <a:r>
              <a:rPr lang="fr-FR" sz="2000" dirty="0">
                <a:latin typeface="Tw Cen MT" panose="020B0602020104020603" pitchFamily="34" charset="77"/>
              </a:rPr>
              <a:t>, ce sont nos données. </a:t>
            </a:r>
          </a:p>
          <a:p>
            <a:pPr marL="342900" indent="-342900" algn="just">
              <a:buFont typeface="Wingdings" panose="05000000000000000000" pitchFamily="2" charset="2"/>
              <a:buChar char="§"/>
            </a:pPr>
            <a:r>
              <a:rPr lang="fr-FR" sz="2000" dirty="0">
                <a:latin typeface="Tw Cen MT" panose="020B0602020104020603" pitchFamily="34" charset="77"/>
              </a:rPr>
              <a:t>2. </a:t>
            </a:r>
            <a:r>
              <a:rPr lang="fr-FR" sz="2000" b="1" dirty="0">
                <a:solidFill>
                  <a:srgbClr val="00B0F0"/>
                </a:solidFill>
                <a:latin typeface="Tw Cen MT" panose="020B0602020104020603" pitchFamily="34" charset="77"/>
              </a:rPr>
              <a:t>Le modèle et ses paramètres </a:t>
            </a:r>
            <a:r>
              <a:rPr lang="fr-FR" sz="2000" dirty="0">
                <a:latin typeface="Tw Cen MT" panose="020B0602020104020603" pitchFamily="34" charset="77"/>
              </a:rPr>
              <a:t>A partir de ce </a:t>
            </a:r>
            <a:r>
              <a:rPr lang="fr-FR" sz="2000" dirty="0" err="1">
                <a:latin typeface="Tw Cen MT" panose="020B0602020104020603" pitchFamily="34" charset="77"/>
              </a:rPr>
              <a:t>Dataset</a:t>
            </a:r>
            <a:r>
              <a:rPr lang="fr-FR" sz="2000" dirty="0">
                <a:latin typeface="Tw Cen MT" panose="020B0602020104020603" pitchFamily="34" charset="77"/>
              </a:rPr>
              <a:t>, on crée un modèle, qui est une fonction mathématique qui donne qu'elle est la relation entre les éléments de ce </a:t>
            </a:r>
            <a:r>
              <a:rPr lang="fr-FR" sz="2000" dirty="0" err="1">
                <a:latin typeface="Tw Cen MT" panose="020B0602020104020603" pitchFamily="34" charset="77"/>
              </a:rPr>
              <a:t>dataset</a:t>
            </a:r>
            <a:r>
              <a:rPr lang="fr-FR" sz="2000" dirty="0">
                <a:latin typeface="Tw Cen MT" panose="020B0602020104020603" pitchFamily="34" charset="77"/>
              </a:rPr>
              <a:t> . Les coefficients de cette fonction sont les paramètres du modèle. </a:t>
            </a:r>
          </a:p>
          <a:p>
            <a:pPr marL="342900" indent="-342900" algn="just">
              <a:buFont typeface="Wingdings" panose="05000000000000000000" pitchFamily="2" charset="2"/>
              <a:buChar char="§"/>
            </a:pPr>
            <a:r>
              <a:rPr lang="fr-FR" sz="2000" dirty="0">
                <a:latin typeface="Tw Cen MT" panose="020B0602020104020603" pitchFamily="34" charset="77"/>
              </a:rPr>
              <a:t>3. </a:t>
            </a:r>
            <a:r>
              <a:rPr lang="fr-FR" sz="2000" b="1" dirty="0">
                <a:solidFill>
                  <a:schemeClr val="accent4">
                    <a:lumMod val="75000"/>
                  </a:schemeClr>
                </a:solidFill>
                <a:latin typeface="Tw Cen MT" panose="020B0602020104020603" pitchFamily="34" charset="77"/>
              </a:rPr>
              <a:t>La Fonction Coût </a:t>
            </a:r>
            <a:r>
              <a:rPr lang="fr-FR" sz="2000" dirty="0">
                <a:latin typeface="Tw Cen MT" panose="020B0602020104020603" pitchFamily="34" charset="77"/>
              </a:rPr>
              <a:t>Lorsqu’on teste notre modèle sur le </a:t>
            </a:r>
            <a:r>
              <a:rPr lang="fr-FR" sz="2000" dirty="0" err="1">
                <a:latin typeface="Tw Cen MT" panose="020B0602020104020603" pitchFamily="34" charset="77"/>
              </a:rPr>
              <a:t>Dataset</a:t>
            </a:r>
            <a:r>
              <a:rPr lang="fr-FR" sz="2000" dirty="0">
                <a:latin typeface="Tw Cen MT" panose="020B0602020104020603" pitchFamily="34" charset="77"/>
              </a:rPr>
              <a:t>, celui-ci nous donne des erreurs. L’ensemble de ces erreurs, c’est ce qu’on appelle la Fonction Coût. </a:t>
            </a:r>
          </a:p>
          <a:p>
            <a:pPr marL="342900" indent="-342900" algn="just">
              <a:buFont typeface="Wingdings" panose="05000000000000000000" pitchFamily="2" charset="2"/>
              <a:buChar char="§"/>
            </a:pPr>
            <a:r>
              <a:rPr lang="fr-FR" sz="2000" dirty="0">
                <a:latin typeface="Tw Cen MT" panose="020B0602020104020603" pitchFamily="34" charset="77"/>
              </a:rPr>
              <a:t>4. </a:t>
            </a:r>
            <a:r>
              <a:rPr lang="fr-FR" sz="2000" b="1" dirty="0">
                <a:solidFill>
                  <a:srgbClr val="C00000"/>
                </a:solidFill>
                <a:latin typeface="Tw Cen MT" panose="020B0602020104020603" pitchFamily="34" charset="77"/>
              </a:rPr>
              <a:t>L’Algorithme d’apprentissage </a:t>
            </a:r>
            <a:r>
              <a:rPr lang="fr-FR" sz="2000" dirty="0">
                <a:latin typeface="Tw Cen MT" panose="020B0602020104020603" pitchFamily="34" charset="77"/>
              </a:rPr>
              <a:t>: nous permet de trouver qu’ils sont les paramètres optimaux qui minimisent la fonction coût. Pour avoir des marges d’erreurs les plus faibles possibles</a:t>
            </a:r>
          </a:p>
          <a:p>
            <a:pPr marL="342900" indent="-342900" algn="just">
              <a:buFont typeface="Wingdings" panose="05000000000000000000" pitchFamily="2" charset="2"/>
              <a:buChar char="§"/>
            </a:pPr>
            <a:endParaRPr lang="fr-FR" sz="2000" dirty="0">
              <a:latin typeface="Tw Cen MT" panose="020B0602020104020603" pitchFamily="34" charset="77"/>
            </a:endParaRPr>
          </a:p>
          <a:p>
            <a:pPr marL="342900" indent="-342900" algn="just">
              <a:buFont typeface="Wingdings" panose="05000000000000000000" pitchFamily="2" charset="2"/>
              <a:buChar char="§"/>
            </a:pPr>
            <a:endParaRPr lang="fr-FR" sz="2000" dirty="0">
              <a:latin typeface="Tw Cen MT" panose="020B0602020104020603" pitchFamily="34" charset="77"/>
            </a:endParaRPr>
          </a:p>
          <a:p>
            <a:pPr marL="285750" indent="-285750" algn="l">
              <a:buFont typeface="Arial" panose="020B0604020202020204" pitchFamily="34" charset="0"/>
              <a:buChar char="•"/>
            </a:pPr>
            <a:endParaRPr lang="fr-FR" dirty="0">
              <a:latin typeface="Tw Cen MT" panose="020B0602020104020603" pitchFamily="34" charset="77"/>
            </a:endParaRPr>
          </a:p>
          <a:p>
            <a:pPr algn="l"/>
            <a:endParaRPr lang="fr-FR" sz="1800" dirty="0"/>
          </a:p>
        </p:txBody>
      </p:sp>
      <p:sp>
        <p:nvSpPr>
          <p:cNvPr id="2" name="Espace réservé du numéro de diapositive 1">
            <a:extLst>
              <a:ext uri="{FF2B5EF4-FFF2-40B4-BE49-F238E27FC236}">
                <a16:creationId xmlns:a16="http://schemas.microsoft.com/office/drawing/2014/main" id="{D4CBA4B4-A108-F64F-8D60-AF4D227AB313}"/>
              </a:ext>
            </a:extLst>
          </p:cNvPr>
          <p:cNvSpPr>
            <a:spLocks noGrp="1"/>
          </p:cNvSpPr>
          <p:nvPr>
            <p:ph type="sldNum" sz="quarter" idx="12"/>
          </p:nvPr>
        </p:nvSpPr>
        <p:spPr/>
        <p:txBody>
          <a:bodyPr/>
          <a:lstStyle/>
          <a:p>
            <a:fld id="{95EC0E47-C286-9D49-ACFD-E3763C9E2F96}" type="slidenum">
              <a:rPr lang="fr-FR" smtClean="0"/>
              <a:t>8</a:t>
            </a:fld>
            <a:endParaRPr lang="fr-FR"/>
          </a:p>
        </p:txBody>
      </p:sp>
      <p:sp>
        <p:nvSpPr>
          <p:cNvPr id="3" name="ZoneTexte 2">
            <a:extLst>
              <a:ext uri="{FF2B5EF4-FFF2-40B4-BE49-F238E27FC236}">
                <a16:creationId xmlns:a16="http://schemas.microsoft.com/office/drawing/2014/main" id="{04B39624-6150-3448-BFF8-D30ED53E5B01}"/>
              </a:ext>
            </a:extLst>
          </p:cNvPr>
          <p:cNvSpPr txBox="1"/>
          <p:nvPr/>
        </p:nvSpPr>
        <p:spPr>
          <a:xfrm>
            <a:off x="2623418" y="715604"/>
            <a:ext cx="5152180" cy="461665"/>
          </a:xfrm>
          <a:prstGeom prst="rect">
            <a:avLst/>
          </a:prstGeom>
          <a:noFill/>
        </p:spPr>
        <p:txBody>
          <a:bodyPr wrap="none" rtlCol="0">
            <a:spAutoFit/>
          </a:bodyPr>
          <a:lstStyle/>
          <a:p>
            <a:r>
              <a:rPr lang="fr-FR" sz="2400" b="1" dirty="0">
                <a:latin typeface="Tw Cen MT" panose="020B0602020104020603" pitchFamily="34" charset="77"/>
              </a:rPr>
              <a:t>Les éléments clés du Machine Learning</a:t>
            </a:r>
          </a:p>
        </p:txBody>
      </p:sp>
    </p:spTree>
    <p:extLst>
      <p:ext uri="{BB962C8B-B14F-4D97-AF65-F5344CB8AC3E}">
        <p14:creationId xmlns:p14="http://schemas.microsoft.com/office/powerpoint/2010/main" val="2308949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7107E-B80A-B346-8ABB-5CAB3DBC1697}"/>
              </a:ext>
            </a:extLst>
          </p:cNvPr>
          <p:cNvSpPr>
            <a:spLocks noGrp="1"/>
          </p:cNvSpPr>
          <p:nvPr>
            <p:ph type="ctrTitle"/>
          </p:nvPr>
        </p:nvSpPr>
        <p:spPr>
          <a:xfrm>
            <a:off x="1692965" y="4039165"/>
            <a:ext cx="9144000" cy="1222167"/>
          </a:xfrm>
        </p:spPr>
        <p:txBody>
          <a:bodyPr>
            <a:normAutofit fontScale="90000"/>
          </a:bodyPr>
          <a:lstStyle/>
          <a:p>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dirty="0">
                <a:latin typeface="Tw Cen MT" panose="020B0602020104020603" pitchFamily="34" charset="77"/>
              </a:rPr>
              <a:t/>
            </a:r>
            <a:br>
              <a:rPr lang="fr-FR" dirty="0">
                <a:latin typeface="Tw Cen MT" panose="020B0602020104020603" pitchFamily="34" charset="77"/>
              </a:rPr>
            </a:br>
            <a:r>
              <a:rPr lang="fr-FR" sz="4900" b="1" dirty="0">
                <a:latin typeface="Tw Cen MT" panose="020B0602020104020603" pitchFamily="34" charset="77"/>
              </a:rPr>
              <a:t>Préparation de l’environnement de travail</a:t>
            </a:r>
            <a:br>
              <a:rPr lang="fr-FR" sz="4900" b="1" dirty="0">
                <a:latin typeface="Tw Cen MT" panose="020B0602020104020603" pitchFamily="34" charset="77"/>
              </a:rPr>
            </a:br>
            <a:r>
              <a:rPr lang="fr-FR" dirty="0"/>
              <a:t/>
            </a:r>
            <a:br>
              <a:rPr lang="fr-FR" dirty="0"/>
            </a:br>
            <a:r>
              <a:rPr lang="fr-FR" sz="3600" dirty="0">
                <a:latin typeface="Tw Cen MT" panose="020B0602020104020603" pitchFamily="34" charset="77"/>
              </a:rPr>
              <a:t/>
            </a:r>
            <a:br>
              <a:rPr lang="fr-FR" sz="3600" dirty="0">
                <a:latin typeface="Tw Cen MT" panose="020B0602020104020603" pitchFamily="34" charset="77"/>
              </a:rPr>
            </a:br>
            <a:endParaRPr lang="fr-FR" dirty="0">
              <a:latin typeface="Tw Cen MT" panose="020B0602020104020603" pitchFamily="34" charset="77"/>
            </a:endParaRPr>
          </a:p>
        </p:txBody>
      </p:sp>
      <p:sp>
        <p:nvSpPr>
          <p:cNvPr id="6" name="Rectangle 5">
            <a:extLst>
              <a:ext uri="{FF2B5EF4-FFF2-40B4-BE49-F238E27FC236}">
                <a16:creationId xmlns:a16="http://schemas.microsoft.com/office/drawing/2014/main" id="{3845D948-5227-1243-B7EE-09DE113BEFF0}"/>
              </a:ext>
            </a:extLst>
          </p:cNvPr>
          <p:cNvSpPr/>
          <p:nvPr/>
        </p:nvSpPr>
        <p:spPr>
          <a:xfrm>
            <a:off x="4668575" y="3427130"/>
            <a:ext cx="15963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C9DA24CD-91BA-0847-BF82-293600CDB6FC}"/>
              </a:ext>
            </a:extLst>
          </p:cNvPr>
          <p:cNvSpPr/>
          <p:nvPr/>
        </p:nvSpPr>
        <p:spPr>
          <a:xfrm>
            <a:off x="6264965" y="3427130"/>
            <a:ext cx="15963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highlight>
                <a:srgbClr val="800000"/>
              </a:highlight>
            </a:endParaRPr>
          </a:p>
        </p:txBody>
      </p:sp>
      <p:sp>
        <p:nvSpPr>
          <p:cNvPr id="8" name="Espace réservé du numéro de diapositive 7">
            <a:extLst>
              <a:ext uri="{FF2B5EF4-FFF2-40B4-BE49-F238E27FC236}">
                <a16:creationId xmlns:a16="http://schemas.microsoft.com/office/drawing/2014/main" id="{113D39F5-E6A9-2449-B96B-6BF7C67120A8}"/>
              </a:ext>
            </a:extLst>
          </p:cNvPr>
          <p:cNvSpPr>
            <a:spLocks noGrp="1"/>
          </p:cNvSpPr>
          <p:nvPr>
            <p:ph type="sldNum" sz="quarter" idx="12"/>
          </p:nvPr>
        </p:nvSpPr>
        <p:spPr/>
        <p:txBody>
          <a:bodyPr/>
          <a:lstStyle/>
          <a:p>
            <a:fld id="{95EC0E47-C286-9D49-ACFD-E3763C9E2F96}" type="slidenum">
              <a:rPr lang="fr-FR" smtClean="0"/>
              <a:t>9</a:t>
            </a:fld>
            <a:endParaRPr lang="fr-FR"/>
          </a:p>
        </p:txBody>
      </p:sp>
    </p:spTree>
    <p:extLst>
      <p:ext uri="{BB962C8B-B14F-4D97-AF65-F5344CB8AC3E}">
        <p14:creationId xmlns:p14="http://schemas.microsoft.com/office/powerpoint/2010/main" val="2883728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33012</TotalTime>
  <Words>918</Words>
  <Application>Microsoft Office PowerPoint</Application>
  <PresentationFormat>Grand écran</PresentationFormat>
  <Paragraphs>174</Paragraphs>
  <Slides>25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Calibri</vt:lpstr>
      <vt:lpstr>Calibri Light</vt:lpstr>
      <vt:lpstr>IBM Plex Sans</vt:lpstr>
      <vt:lpstr>Roboto</vt:lpstr>
      <vt:lpstr>Söhne</vt:lpstr>
      <vt:lpstr>Tw Cen MT</vt:lpstr>
      <vt:lpstr>Wingdings</vt:lpstr>
      <vt:lpstr>Thème Office</vt:lpstr>
      <vt:lpstr>       Les Bases de l’Intelligence Artificielle Cours 2   2 ème année cycle ingénieur      </vt:lpstr>
      <vt:lpstr>      Introduction  </vt:lpstr>
      <vt:lpstr>Chapitre 1 : Introduction</vt:lpstr>
      <vt:lpstr>Chapitre 1 : Introduction</vt:lpstr>
      <vt:lpstr>Chapitre 1 : Introduction</vt:lpstr>
      <vt:lpstr>Chapitre 1 : Introduction</vt:lpstr>
      <vt:lpstr>Chapitre 1 : Introduction </vt:lpstr>
      <vt:lpstr>Chapitre 1 : Introduction</vt:lpstr>
      <vt:lpstr>      Préparation de l’environnement de travail   </vt:lpstr>
      <vt:lpstr>Chapitre 1 : Introduction</vt:lpstr>
      <vt:lpstr>Chapitre 1 : Installation des modules </vt:lpstr>
      <vt:lpstr>Chapitre 1 : Introduction</vt:lpstr>
      <vt:lpstr>Chapitre 1 : Installation des modules </vt:lpstr>
      <vt:lpstr>Chapitre 1 : Installation des modules </vt:lpstr>
      <vt:lpstr>Chapitre 1 : Installation des modules </vt:lpstr>
      <vt:lpstr>Chapitre 1 : Installation des modules </vt:lpstr>
      <vt:lpstr>Chapitre 1 : Installation des modules </vt:lpstr>
      <vt:lpstr>     Le Dataset   </vt:lpstr>
      <vt:lpstr>Chapitre 1 : Dataset</vt:lpstr>
      <vt:lpstr>Chapitre 1 : Dataset</vt:lpstr>
      <vt:lpstr>Chapitre 1 : Dataset</vt:lpstr>
      <vt:lpstr>Chapitre 1 : Dataset</vt:lpstr>
      <vt:lpstr>Chapitre 1 : Dataset</vt:lpstr>
      <vt:lpstr>     Exercice   </vt:lpstr>
      <vt:lpstr>Chapitre 1 :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mobile natif</dc:title>
  <dc:creator>Microsoft Office User</dc:creator>
  <cp:lastModifiedBy>Bouchra BOUIHI</cp:lastModifiedBy>
  <cp:revision>533</cp:revision>
  <dcterms:created xsi:type="dcterms:W3CDTF">2021-03-11T07:19:43Z</dcterms:created>
  <dcterms:modified xsi:type="dcterms:W3CDTF">2025-02-05T09:57:52Z</dcterms:modified>
</cp:coreProperties>
</file>